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B9ED0A-228D-4894-BB0D-8BF82ADA1BB2}">
  <a:tblStyle styleId="{13B9ED0A-228D-4894-BB0D-8BF82ADA1B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3f2166ee4_0_2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3f2166ee4_0_2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3f2166ee4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03f2166ee4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3f2166ee4_0_2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3f2166ee4_0_2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3f2166ee4_0_2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3f2166ee4_0_2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3f2166ee4_0_2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3f2166ee4_0_2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3f2166ee4_0_2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3f2166ee4_0_2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03f2166ee4_0_2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03f2166ee4_0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3f2166ee4_0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3f2166ee4_0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0c08e373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0c08e373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3f2166ee4_0_2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03f2166ee4_0_2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3f2166ee4_0_2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3f2166ee4_0_2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3f2166ee4_0_2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3f2166ee4_0_2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3f2166ee4_0_2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03f2166ee4_0_2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03f2166ee4_0_2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03f2166ee4_0_2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0c08e373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0c08e373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0c08e373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50c08e373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0c08e373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0c08e373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add6a090d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5add6a090d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03f2166ee4_0_2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03f2166ee4_0_2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0c08e373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0c08e373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03f2166ee4_0_2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03f2166ee4_0_2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add6a090d_0_4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add6a090d_0_4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3f2166ee4_0_2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03f2166ee4_0_2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3f2166ee4_0_2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3f2166ee4_0_2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03f2166ee4_0_2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03f2166ee4_0_2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03f2166ee4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03f2166ee4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03f2166ee4_0_2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03f2166ee4_0_2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03f2166ee4_0_2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03f2166ee4_0_2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03f2166ee4_0_2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03f2166ee4_0_2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03f2166ee4_0_2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03f2166ee4_0_2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03f2166ee4_0_2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03f2166ee4_0_2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3f2166ee4_0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03f2166ee4_0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3f2166ee4_0_2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03f2166ee4_0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3f2166ee4_0_2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03f2166ee4_0_2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3f2166ee4_0_2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3f2166ee4_0_2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shutterstock_296505179.png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03f2166ee4_0_2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03f2166ee4_0_2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3f2166ee4_0_2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3f2166ee4_0_2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 Web Development">
  <p:cSld name="CUSTOM_2_3_1_1_1_1_1_2_1_2_1_1_1_1_2_2_1_2_1_1_1_2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© 2022 Trilogy Education Services, a 2U, Inc. brand.  All Rights Reserved.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69850" y="3467088"/>
            <a:ext cx="8604300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497" y="3773563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-4350" y="1213825"/>
            <a:ext cx="91440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108950" spcFirstLastPara="1" rIns="18287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3" name="Google Shape;13;p2"/>
          <p:cNvSpPr txBox="1"/>
          <p:nvPr>
            <p:ph idx="2" type="title"/>
          </p:nvPr>
        </p:nvSpPr>
        <p:spPr>
          <a:xfrm>
            <a:off x="3254000" y="4157175"/>
            <a:ext cx="437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4007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3943378" y="3804375"/>
            <a:ext cx="3633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Coding Boot Camp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605150" y="4157225"/>
            <a:ext cx="6971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21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Activity ">
  <p:cSld name="CUSTOM_2_3_1_1_1_1_1_2_1_2_1_1_1_1_3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/>
          <p:nvPr/>
        </p:nvSpPr>
        <p:spPr>
          <a:xfrm>
            <a:off x="273900" y="3816300"/>
            <a:ext cx="8596200" cy="105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 txBox="1"/>
          <p:nvPr/>
        </p:nvSpPr>
        <p:spPr>
          <a:xfrm>
            <a:off x="5763775" y="3980275"/>
            <a:ext cx="294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Suggested Time:</a:t>
            </a:r>
            <a:endParaRPr sz="18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65" name="Google Shape;65;p11"/>
          <p:cNvCxnSpPr/>
          <p:nvPr/>
        </p:nvCxnSpPr>
        <p:spPr>
          <a:xfrm>
            <a:off x="491838" y="4333075"/>
            <a:ext cx="8212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1"/>
          <p:cNvSpPr txBox="1"/>
          <p:nvPr>
            <p:ph type="title"/>
          </p:nvPr>
        </p:nvSpPr>
        <p:spPr>
          <a:xfrm>
            <a:off x="1400" y="274875"/>
            <a:ext cx="91440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37350" spcFirstLastPara="1" rIns="91425" wrap="square" tIns="45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2" type="title"/>
          </p:nvPr>
        </p:nvSpPr>
        <p:spPr>
          <a:xfrm>
            <a:off x="5901175" y="4309575"/>
            <a:ext cx="2872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4007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pic>
        <p:nvPicPr>
          <p:cNvPr id="68" name="Google Shape;6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2200" y="619749"/>
            <a:ext cx="1165167" cy="1328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Design Challenge">
  <p:cSld name="CUSTOM_9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" name="Google Shape;73;p12"/>
          <p:cNvCxnSpPr/>
          <p:nvPr/>
        </p:nvCxnSpPr>
        <p:spPr>
          <a:xfrm>
            <a:off x="2298900" y="3234725"/>
            <a:ext cx="4546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2"/>
          <p:cNvSpPr txBox="1"/>
          <p:nvPr>
            <p:ph type="title"/>
          </p:nvPr>
        </p:nvSpPr>
        <p:spPr>
          <a:xfrm>
            <a:off x="274325" y="3361350"/>
            <a:ext cx="8595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/>
        </p:nvSpPr>
        <p:spPr>
          <a:xfrm>
            <a:off x="274350" y="2544575"/>
            <a:ext cx="8595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D6CB"/>
                </a:solidFill>
                <a:latin typeface="Oswald"/>
                <a:ea typeface="Oswald"/>
                <a:cs typeface="Oswald"/>
                <a:sym typeface="Oswald"/>
              </a:rPr>
              <a:t>Challenge</a:t>
            </a:r>
            <a:endParaRPr sz="3600">
              <a:solidFill>
                <a:srgbClr val="00D6C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Google Shape;77;p12"/>
          <p:cNvSpPr/>
          <p:nvPr/>
        </p:nvSpPr>
        <p:spPr>
          <a:xfrm>
            <a:off x="3699750" y="662100"/>
            <a:ext cx="1744500" cy="1744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752" y="687118"/>
            <a:ext cx="1667514" cy="1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Three Section Infographic ">
  <p:cSld name="CUSTOM_2_7_1_5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162" y="1249094"/>
            <a:ext cx="8869675" cy="347398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" name="Google Shape;83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3"/>
          <p:cNvSpPr txBox="1"/>
          <p:nvPr>
            <p:ph idx="2" type="subTitle"/>
          </p:nvPr>
        </p:nvSpPr>
        <p:spPr>
          <a:xfrm>
            <a:off x="382800" y="1836237"/>
            <a:ext cx="23715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3" type="subTitle"/>
          </p:nvPr>
        </p:nvSpPr>
        <p:spPr>
          <a:xfrm>
            <a:off x="3285075" y="1836246"/>
            <a:ext cx="23715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6401175" y="1836779"/>
            <a:ext cx="23715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Numbered 1–4">
  <p:cSld name="CUSTOM_2_7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3" name="Google Shape;93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" name="Google Shape;95;p1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96" name="Google Shape;96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99" name="Google Shape;99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2" name="Google Shape;102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5" name="Google Shape;105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07" name="Google Shape;107;p14"/>
          <p:cNvSpPr txBox="1"/>
          <p:nvPr>
            <p:ph idx="2" type="subTitle"/>
          </p:nvPr>
        </p:nvSpPr>
        <p:spPr>
          <a:xfrm>
            <a:off x="-12300" y="142120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1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 txBox="1"/>
          <p:nvPr>
            <p:ph idx="3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4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5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6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2. Numbered 1–3">
  <p:cSld name="CUSTOM_2_7_1_5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9" name="Google Shape;11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" name="Google Shape;121;p1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2" name="Google Shape;122;p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5" name="Google Shape;125;p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8" name="Google Shape;128;p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30" name="Google Shape;130;p15"/>
          <p:cNvSpPr txBox="1"/>
          <p:nvPr>
            <p:ph idx="2" type="subTitle"/>
          </p:nvPr>
        </p:nvSpPr>
        <p:spPr>
          <a:xfrm>
            <a:off x="-12300" y="142120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1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 txBox="1"/>
          <p:nvPr>
            <p:ph idx="3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" name="Google Shape;134;p15"/>
          <p:cNvSpPr txBox="1"/>
          <p:nvPr>
            <p:ph idx="4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Google Shape;135;p15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Numbered 1–5">
  <p:cSld name="CUSTOM_2_7_1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" name="Google Shape;140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2" name="Google Shape;142;p1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43" name="Google Shape;143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46" name="Google Shape;146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49" name="Google Shape;149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52" name="Google Shape;152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6"/>
          <p:cNvSpPr txBox="1"/>
          <p:nvPr>
            <p:ph idx="2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1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 txBox="1"/>
          <p:nvPr>
            <p:ph idx="3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6"/>
          <p:cNvSpPr txBox="1"/>
          <p:nvPr>
            <p:ph idx="4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idx="5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62" name="Google Shape;162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 txBox="1"/>
          <p:nvPr>
            <p:ph idx="6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16"/>
          <p:cNvSpPr txBox="1"/>
          <p:nvPr>
            <p:ph idx="7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Numbered 1–6 ">
  <p:cSld name="CUSTOM_2_7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" name="Google Shape;171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3" name="Google Shape;173;p1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74" name="Google Shape;174;p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7"/>
          <p:cNvSpPr txBox="1"/>
          <p:nvPr>
            <p:ph idx="2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1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1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79" name="Google Shape;179;p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1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3" name="Google Shape;183;p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1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7" name="Google Shape;187;p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1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91" name="Google Shape;191;p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1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95" name="Google Shape;195;p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9EE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7"/>
          <p:cNvSpPr txBox="1"/>
          <p:nvPr>
            <p:ph idx="3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4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5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6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7"/>
          <p:cNvSpPr txBox="1"/>
          <p:nvPr>
            <p:ph idx="7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17"/>
          <p:cNvSpPr txBox="1"/>
          <p:nvPr>
            <p:ph idx="8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Numbered 1–7">
  <p:cSld name="CUSTOM_2_7_1_3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" name="Google Shape;20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9" name="Google Shape;209;p1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10" name="Google Shape;210;p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8"/>
          <p:cNvSpPr txBox="1"/>
          <p:nvPr>
            <p:ph idx="2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1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1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15" name="Google Shape;215;p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8"/>
          <p:cNvSpPr txBox="1"/>
          <p:nvPr>
            <p:ph idx="3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1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20" name="Google Shape;220;p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18"/>
          <p:cNvSpPr txBox="1"/>
          <p:nvPr>
            <p:ph idx="4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" name="Google Shape;223;p1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25" name="Google Shape;225;p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8"/>
          <p:cNvSpPr txBox="1"/>
          <p:nvPr>
            <p:ph idx="5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" name="Google Shape;228;p1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1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0" name="Google Shape;230;p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18"/>
          <p:cNvSpPr txBox="1"/>
          <p:nvPr>
            <p:ph idx="6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1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1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5" name="Google Shape;235;p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8"/>
          <p:cNvSpPr txBox="1"/>
          <p:nvPr>
            <p:ph idx="7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" name="Google Shape;238;p1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1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40" name="Google Shape;240;p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F99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18"/>
          <p:cNvSpPr txBox="1"/>
          <p:nvPr>
            <p:ph idx="8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18"/>
          <p:cNvSpPr txBox="1"/>
          <p:nvPr>
            <p:ph idx="9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Numbered 1–3">
  <p:cSld name="CUSTOM_2_7_1_5_2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" name="Google Shape;247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1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 txBox="1"/>
          <p:nvPr>
            <p:ph idx="2" type="subTitle"/>
          </p:nvPr>
        </p:nvSpPr>
        <p:spPr>
          <a:xfrm>
            <a:off x="724275" y="1937825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51" name="Google Shape;251;p1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52" name="Google Shape;2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00D6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55" name="Google Shape;2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47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57" name="Google Shape;257;p1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 txBox="1"/>
          <p:nvPr>
            <p:ph idx="3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59" name="Google Shape;259;p1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60" name="Google Shape;260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434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0434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62" name="Google Shape;262;p1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 txBox="1"/>
          <p:nvPr>
            <p:ph idx="4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4" name="Google Shape;264;p19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4 (Blue)">
  <p:cSld name="CUSTOM_2_7_1_6_1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0"/>
          <p:cNvGrpSpPr/>
          <p:nvPr/>
        </p:nvGrpSpPr>
        <p:grpSpPr>
          <a:xfrm>
            <a:off x="453220" y="1424000"/>
            <a:ext cx="743726" cy="530949"/>
            <a:chOff x="453220" y="1424000"/>
            <a:chExt cx="743726" cy="530949"/>
          </a:xfrm>
        </p:grpSpPr>
        <p:sp>
          <p:nvSpPr>
            <p:cNvPr id="267" name="Google Shape;267;p20"/>
            <p:cNvSpPr/>
            <p:nvPr/>
          </p:nvSpPr>
          <p:spPr>
            <a:xfrm>
              <a:off x="453220" y="1424000"/>
              <a:ext cx="743726" cy="252358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268" name="Google Shape;268;p20"/>
            <p:cNvSpPr/>
            <p:nvPr/>
          </p:nvSpPr>
          <p:spPr>
            <a:xfrm flipH="1" rot="10800000">
              <a:off x="453220" y="1702592"/>
              <a:ext cx="743726" cy="252358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sp>
        <p:nvSpPr>
          <p:cNvPr id="269" name="Google Shape;269;p20"/>
          <p:cNvSpPr/>
          <p:nvPr/>
        </p:nvSpPr>
        <p:spPr>
          <a:xfrm>
            <a:off x="453233" y="22763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1475D4"/>
          </a:solidFill>
          <a:ln>
            <a:noFill/>
          </a:ln>
        </p:spPr>
      </p:sp>
      <p:sp>
        <p:nvSpPr>
          <p:cNvPr id="270" name="Google Shape;270;p20"/>
          <p:cNvSpPr/>
          <p:nvPr/>
        </p:nvSpPr>
        <p:spPr>
          <a:xfrm flipH="1" rot="10800000">
            <a:off x="453233" y="25548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43461"/>
          </a:solidFill>
          <a:ln>
            <a:noFill/>
          </a:ln>
        </p:spPr>
      </p:sp>
      <p:sp>
        <p:nvSpPr>
          <p:cNvPr id="271" name="Google Shape;271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" name="Google Shape;273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" name="Google Shape;2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20"/>
          <p:cNvSpPr txBox="1"/>
          <p:nvPr>
            <p:ph idx="2" type="subTitle"/>
          </p:nvPr>
        </p:nvSpPr>
        <p:spPr>
          <a:xfrm>
            <a:off x="0" y="14003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453233" y="312858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1475D4"/>
          </a:solidFill>
          <a:ln>
            <a:noFill/>
          </a:ln>
        </p:spPr>
      </p:sp>
      <p:sp>
        <p:nvSpPr>
          <p:cNvPr id="281" name="Google Shape;281;p20"/>
          <p:cNvSpPr/>
          <p:nvPr/>
        </p:nvSpPr>
        <p:spPr>
          <a:xfrm flipH="1" rot="10800000">
            <a:off x="453233" y="340717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43461"/>
          </a:solidFill>
          <a:ln>
            <a:noFill/>
          </a:ln>
        </p:spPr>
      </p:sp>
      <p:sp>
        <p:nvSpPr>
          <p:cNvPr id="282" name="Google Shape;282;p20"/>
          <p:cNvSpPr/>
          <p:nvPr/>
        </p:nvSpPr>
        <p:spPr>
          <a:xfrm>
            <a:off x="453233" y="39522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1475D4"/>
          </a:solidFill>
          <a:ln>
            <a:noFill/>
          </a:ln>
        </p:spPr>
      </p:sp>
      <p:sp>
        <p:nvSpPr>
          <p:cNvPr id="283" name="Google Shape;283;p20"/>
          <p:cNvSpPr/>
          <p:nvPr/>
        </p:nvSpPr>
        <p:spPr>
          <a:xfrm flipH="1" rot="10800000">
            <a:off x="453233" y="42307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43461"/>
          </a:solidFill>
          <a:ln>
            <a:noFill/>
          </a:ln>
        </p:spPr>
      </p:sp>
      <p:sp>
        <p:nvSpPr>
          <p:cNvPr id="284" name="Google Shape;284;p20"/>
          <p:cNvSpPr txBox="1"/>
          <p:nvPr>
            <p:ph idx="3" type="subTitle"/>
          </p:nvPr>
        </p:nvSpPr>
        <p:spPr>
          <a:xfrm>
            <a:off x="0" y="2233538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idx="4" type="subTitle"/>
          </p:nvPr>
        </p:nvSpPr>
        <p:spPr>
          <a:xfrm>
            <a:off x="0" y="30762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" name="Google Shape;286;p20"/>
          <p:cNvSpPr txBox="1"/>
          <p:nvPr>
            <p:ph idx="5" type="subTitle"/>
          </p:nvPr>
        </p:nvSpPr>
        <p:spPr>
          <a:xfrm>
            <a:off x="0" y="391656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6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Subsection Slide">
  <p:cSld name="CUSTOM_17_2_1_1_2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. Bullets 1–3 (Blue) ">
  <p:cSld name="CUSTOM_2_7_1_6_1_2_3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/>
          <p:nvPr/>
        </p:nvSpPr>
        <p:spPr>
          <a:xfrm>
            <a:off x="453220" y="14240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1475D4"/>
          </a:solidFill>
          <a:ln>
            <a:noFill/>
          </a:ln>
        </p:spPr>
      </p:sp>
      <p:sp>
        <p:nvSpPr>
          <p:cNvPr id="290" name="Google Shape;290;p21"/>
          <p:cNvSpPr/>
          <p:nvPr/>
        </p:nvSpPr>
        <p:spPr>
          <a:xfrm flipH="1" rot="10800000">
            <a:off x="453220" y="17025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43461"/>
          </a:solidFill>
          <a:ln>
            <a:noFill/>
          </a:ln>
        </p:spPr>
      </p:sp>
      <p:sp>
        <p:nvSpPr>
          <p:cNvPr id="291" name="Google Shape;291;p21"/>
          <p:cNvSpPr/>
          <p:nvPr/>
        </p:nvSpPr>
        <p:spPr>
          <a:xfrm>
            <a:off x="453233" y="22763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1475D4"/>
          </a:solidFill>
          <a:ln>
            <a:noFill/>
          </a:ln>
        </p:spPr>
      </p:sp>
      <p:sp>
        <p:nvSpPr>
          <p:cNvPr id="292" name="Google Shape;292;p21"/>
          <p:cNvSpPr/>
          <p:nvPr/>
        </p:nvSpPr>
        <p:spPr>
          <a:xfrm flipH="1" rot="10800000">
            <a:off x="453233" y="25548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43461"/>
          </a:solidFill>
          <a:ln>
            <a:noFill/>
          </a:ln>
        </p:spPr>
      </p:sp>
      <p:sp>
        <p:nvSpPr>
          <p:cNvPr id="293" name="Google Shape;293;p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" name="Google Shape;295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6" name="Google Shape;29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21"/>
          <p:cNvSpPr txBox="1"/>
          <p:nvPr>
            <p:ph idx="2" type="subTitle"/>
          </p:nvPr>
        </p:nvSpPr>
        <p:spPr>
          <a:xfrm>
            <a:off x="0" y="14003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>
            <a:off x="453233" y="312858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1475D4"/>
          </a:solidFill>
          <a:ln>
            <a:noFill/>
          </a:ln>
        </p:spPr>
      </p:sp>
      <p:sp>
        <p:nvSpPr>
          <p:cNvPr id="302" name="Google Shape;302;p21"/>
          <p:cNvSpPr/>
          <p:nvPr/>
        </p:nvSpPr>
        <p:spPr>
          <a:xfrm flipH="1" rot="10800000">
            <a:off x="453233" y="340717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43461"/>
          </a:solidFill>
          <a:ln>
            <a:noFill/>
          </a:ln>
        </p:spPr>
      </p:sp>
      <p:sp>
        <p:nvSpPr>
          <p:cNvPr id="303" name="Google Shape;303;p21"/>
          <p:cNvSpPr txBox="1"/>
          <p:nvPr>
            <p:ph idx="3" type="subTitle"/>
          </p:nvPr>
        </p:nvSpPr>
        <p:spPr>
          <a:xfrm>
            <a:off x="0" y="2233538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1"/>
          <p:cNvSpPr txBox="1"/>
          <p:nvPr>
            <p:ph idx="4" type="subTitle"/>
          </p:nvPr>
        </p:nvSpPr>
        <p:spPr>
          <a:xfrm>
            <a:off x="0" y="30762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" name="Google Shape;305;p21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4 (Red)">
  <p:cSld name="CUSTOM_2_7_1_6_1_2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/>
          <p:nvPr/>
        </p:nvSpPr>
        <p:spPr>
          <a:xfrm>
            <a:off x="453220" y="14240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A61A5"/>
          </a:solidFill>
          <a:ln>
            <a:noFill/>
          </a:ln>
        </p:spPr>
      </p:sp>
      <p:sp>
        <p:nvSpPr>
          <p:cNvPr id="308" name="Google Shape;308;p22"/>
          <p:cNvSpPr/>
          <p:nvPr/>
        </p:nvSpPr>
        <p:spPr>
          <a:xfrm flipH="1" rot="10800000">
            <a:off x="453220" y="17025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E51470"/>
          </a:solidFill>
          <a:ln>
            <a:noFill/>
          </a:ln>
        </p:spPr>
      </p:sp>
      <p:sp>
        <p:nvSpPr>
          <p:cNvPr id="309" name="Google Shape;309;p22"/>
          <p:cNvSpPr/>
          <p:nvPr/>
        </p:nvSpPr>
        <p:spPr>
          <a:xfrm>
            <a:off x="453233" y="22763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A61A5"/>
          </a:solidFill>
          <a:ln>
            <a:noFill/>
          </a:ln>
        </p:spPr>
      </p:sp>
      <p:sp>
        <p:nvSpPr>
          <p:cNvPr id="310" name="Google Shape;310;p22"/>
          <p:cNvSpPr/>
          <p:nvPr/>
        </p:nvSpPr>
        <p:spPr>
          <a:xfrm flipH="1" rot="10800000">
            <a:off x="453233" y="25548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E51470"/>
          </a:solidFill>
          <a:ln>
            <a:noFill/>
          </a:ln>
        </p:spPr>
      </p:sp>
      <p:sp>
        <p:nvSpPr>
          <p:cNvPr id="311" name="Google Shape;311;p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4" name="Google Shape;314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453233" y="312858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A61A5"/>
          </a:solidFill>
          <a:ln>
            <a:noFill/>
          </a:ln>
        </p:spPr>
      </p:sp>
      <p:sp>
        <p:nvSpPr>
          <p:cNvPr id="320" name="Google Shape;320;p22"/>
          <p:cNvSpPr/>
          <p:nvPr/>
        </p:nvSpPr>
        <p:spPr>
          <a:xfrm flipH="1" rot="10800000">
            <a:off x="453233" y="340717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E51470"/>
          </a:solidFill>
          <a:ln>
            <a:noFill/>
          </a:ln>
        </p:spPr>
      </p:sp>
      <p:sp>
        <p:nvSpPr>
          <p:cNvPr id="321" name="Google Shape;321;p22"/>
          <p:cNvSpPr/>
          <p:nvPr/>
        </p:nvSpPr>
        <p:spPr>
          <a:xfrm>
            <a:off x="453233" y="39522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A61A5"/>
          </a:solidFill>
          <a:ln>
            <a:noFill/>
          </a:ln>
        </p:spPr>
      </p:sp>
      <p:sp>
        <p:nvSpPr>
          <p:cNvPr id="322" name="Google Shape;322;p22"/>
          <p:cNvSpPr/>
          <p:nvPr/>
        </p:nvSpPr>
        <p:spPr>
          <a:xfrm flipH="1" rot="10800000">
            <a:off x="453233" y="42307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E51470"/>
          </a:solidFill>
          <a:ln>
            <a:noFill/>
          </a:ln>
        </p:spPr>
      </p:sp>
      <p:sp>
        <p:nvSpPr>
          <p:cNvPr id="323" name="Google Shape;323;p22"/>
          <p:cNvSpPr txBox="1"/>
          <p:nvPr>
            <p:ph idx="2" type="subTitle"/>
          </p:nvPr>
        </p:nvSpPr>
        <p:spPr>
          <a:xfrm>
            <a:off x="-25" y="14003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4" name="Google Shape;324;p22"/>
          <p:cNvSpPr txBox="1"/>
          <p:nvPr>
            <p:ph idx="3" type="subTitle"/>
          </p:nvPr>
        </p:nvSpPr>
        <p:spPr>
          <a:xfrm>
            <a:off x="-25" y="2233541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2"/>
          <p:cNvSpPr txBox="1"/>
          <p:nvPr>
            <p:ph idx="4" type="subTitle"/>
          </p:nvPr>
        </p:nvSpPr>
        <p:spPr>
          <a:xfrm>
            <a:off x="-25" y="3076258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6" name="Google Shape;326;p22"/>
          <p:cNvSpPr txBox="1"/>
          <p:nvPr>
            <p:ph idx="5" type="subTitle"/>
          </p:nvPr>
        </p:nvSpPr>
        <p:spPr>
          <a:xfrm>
            <a:off x="-25" y="39165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2"/>
          <p:cNvSpPr txBox="1"/>
          <p:nvPr>
            <p:ph idx="6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6. Bullets 1–3 (Red) ">
  <p:cSld name="CUSTOM_2_7_1_6_1_2_2_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/>
          <p:nvPr/>
        </p:nvSpPr>
        <p:spPr>
          <a:xfrm>
            <a:off x="453220" y="14240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A61A5"/>
          </a:solidFill>
          <a:ln>
            <a:noFill/>
          </a:ln>
        </p:spPr>
      </p:sp>
      <p:sp>
        <p:nvSpPr>
          <p:cNvPr id="330" name="Google Shape;330;p23"/>
          <p:cNvSpPr/>
          <p:nvPr/>
        </p:nvSpPr>
        <p:spPr>
          <a:xfrm flipH="1" rot="10800000">
            <a:off x="453220" y="17025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E51470"/>
          </a:solidFill>
          <a:ln>
            <a:noFill/>
          </a:ln>
        </p:spPr>
      </p:sp>
      <p:sp>
        <p:nvSpPr>
          <p:cNvPr id="331" name="Google Shape;331;p23"/>
          <p:cNvSpPr/>
          <p:nvPr/>
        </p:nvSpPr>
        <p:spPr>
          <a:xfrm>
            <a:off x="453233" y="22763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A61A5"/>
          </a:solidFill>
          <a:ln>
            <a:noFill/>
          </a:ln>
        </p:spPr>
      </p:sp>
      <p:sp>
        <p:nvSpPr>
          <p:cNvPr id="332" name="Google Shape;332;p23"/>
          <p:cNvSpPr/>
          <p:nvPr/>
        </p:nvSpPr>
        <p:spPr>
          <a:xfrm flipH="1" rot="10800000">
            <a:off x="453233" y="25548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E51470"/>
          </a:solidFill>
          <a:ln>
            <a:noFill/>
          </a:ln>
        </p:spPr>
      </p:sp>
      <p:sp>
        <p:nvSpPr>
          <p:cNvPr id="333" name="Google Shape;333;p2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6" name="Google Shape;336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2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453233" y="312858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A61A5"/>
          </a:solidFill>
          <a:ln>
            <a:noFill/>
          </a:ln>
        </p:spPr>
      </p:sp>
      <p:sp>
        <p:nvSpPr>
          <p:cNvPr id="341" name="Google Shape;341;p23"/>
          <p:cNvSpPr/>
          <p:nvPr/>
        </p:nvSpPr>
        <p:spPr>
          <a:xfrm flipH="1" rot="10800000">
            <a:off x="453233" y="340717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E51470"/>
          </a:solidFill>
          <a:ln>
            <a:noFill/>
          </a:ln>
        </p:spPr>
      </p:sp>
      <p:sp>
        <p:nvSpPr>
          <p:cNvPr id="342" name="Google Shape;342;p23"/>
          <p:cNvSpPr txBox="1"/>
          <p:nvPr>
            <p:ph idx="2" type="subTitle"/>
          </p:nvPr>
        </p:nvSpPr>
        <p:spPr>
          <a:xfrm>
            <a:off x="50" y="14003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3" type="subTitle"/>
          </p:nvPr>
        </p:nvSpPr>
        <p:spPr>
          <a:xfrm>
            <a:off x="50" y="2233538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50" y="30762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4 (Orange)">
  <p:cSld name="CUSTOM_2_7_1_6_1_2_2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/>
          <p:nvPr/>
        </p:nvSpPr>
        <p:spPr>
          <a:xfrm>
            <a:off x="453220" y="14240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348" name="Google Shape;348;p24"/>
          <p:cNvSpPr/>
          <p:nvPr/>
        </p:nvSpPr>
        <p:spPr>
          <a:xfrm flipH="1" rot="10800000">
            <a:off x="453220" y="17025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349" name="Google Shape;349;p24"/>
          <p:cNvSpPr/>
          <p:nvPr/>
        </p:nvSpPr>
        <p:spPr>
          <a:xfrm>
            <a:off x="453233" y="22763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350" name="Google Shape;350;p24"/>
          <p:cNvSpPr/>
          <p:nvPr/>
        </p:nvSpPr>
        <p:spPr>
          <a:xfrm flipH="1" rot="10800000">
            <a:off x="453233" y="25548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351" name="Google Shape;351;p2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4" name="Google Shape;354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2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"/>
          <p:cNvSpPr/>
          <p:nvPr/>
        </p:nvSpPr>
        <p:spPr>
          <a:xfrm>
            <a:off x="453233" y="312858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360" name="Google Shape;360;p24"/>
          <p:cNvSpPr/>
          <p:nvPr/>
        </p:nvSpPr>
        <p:spPr>
          <a:xfrm flipH="1" rot="10800000">
            <a:off x="453233" y="340717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361" name="Google Shape;361;p24"/>
          <p:cNvSpPr/>
          <p:nvPr/>
        </p:nvSpPr>
        <p:spPr>
          <a:xfrm>
            <a:off x="453233" y="39522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362" name="Google Shape;362;p24"/>
          <p:cNvSpPr/>
          <p:nvPr/>
        </p:nvSpPr>
        <p:spPr>
          <a:xfrm flipH="1" rot="10800000">
            <a:off x="453233" y="42307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363" name="Google Shape;363;p24"/>
          <p:cNvSpPr txBox="1"/>
          <p:nvPr>
            <p:ph idx="2" type="subTitle"/>
          </p:nvPr>
        </p:nvSpPr>
        <p:spPr>
          <a:xfrm>
            <a:off x="0" y="14003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4"/>
          <p:cNvSpPr txBox="1"/>
          <p:nvPr>
            <p:ph idx="3" type="subTitle"/>
          </p:nvPr>
        </p:nvSpPr>
        <p:spPr>
          <a:xfrm>
            <a:off x="0" y="2233538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4"/>
          <p:cNvSpPr txBox="1"/>
          <p:nvPr>
            <p:ph idx="4" type="subTitle"/>
          </p:nvPr>
        </p:nvSpPr>
        <p:spPr>
          <a:xfrm>
            <a:off x="0" y="30762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4"/>
          <p:cNvSpPr txBox="1"/>
          <p:nvPr>
            <p:ph idx="5" type="subTitle"/>
          </p:nvPr>
        </p:nvSpPr>
        <p:spPr>
          <a:xfrm>
            <a:off x="0" y="391656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" name="Google Shape;367;p24"/>
          <p:cNvSpPr txBox="1"/>
          <p:nvPr>
            <p:ph idx="6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7. Bullets 1–3 (Orange) ">
  <p:cSld name="CUSTOM_2_7_1_6_1_2_2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5"/>
          <p:cNvGrpSpPr/>
          <p:nvPr/>
        </p:nvGrpSpPr>
        <p:grpSpPr>
          <a:xfrm>
            <a:off x="453220" y="1424000"/>
            <a:ext cx="743726" cy="530949"/>
            <a:chOff x="453220" y="1424000"/>
            <a:chExt cx="743726" cy="530949"/>
          </a:xfrm>
        </p:grpSpPr>
        <p:sp>
          <p:nvSpPr>
            <p:cNvPr id="370" name="Google Shape;370;p25"/>
            <p:cNvSpPr/>
            <p:nvPr/>
          </p:nvSpPr>
          <p:spPr>
            <a:xfrm>
              <a:off x="453220" y="1424000"/>
              <a:ext cx="743726" cy="252358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FECF48"/>
            </a:solidFill>
            <a:ln>
              <a:noFill/>
            </a:ln>
          </p:spPr>
        </p:sp>
        <p:sp>
          <p:nvSpPr>
            <p:cNvPr id="371" name="Google Shape;371;p25"/>
            <p:cNvSpPr/>
            <p:nvPr/>
          </p:nvSpPr>
          <p:spPr>
            <a:xfrm flipH="1" rot="10800000">
              <a:off x="453220" y="1702592"/>
              <a:ext cx="743726" cy="252358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FF992D"/>
            </a:solidFill>
            <a:ln>
              <a:noFill/>
            </a:ln>
          </p:spPr>
        </p:sp>
      </p:grpSp>
      <p:sp>
        <p:nvSpPr>
          <p:cNvPr id="372" name="Google Shape;372;p25"/>
          <p:cNvSpPr/>
          <p:nvPr/>
        </p:nvSpPr>
        <p:spPr>
          <a:xfrm>
            <a:off x="453233" y="22763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373" name="Google Shape;373;p25"/>
          <p:cNvSpPr/>
          <p:nvPr/>
        </p:nvSpPr>
        <p:spPr>
          <a:xfrm flipH="1" rot="10800000">
            <a:off x="453233" y="25548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374" name="Google Shape;374;p2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7" name="Google Shape;377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453233" y="312858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382" name="Google Shape;382;p25"/>
          <p:cNvSpPr/>
          <p:nvPr/>
        </p:nvSpPr>
        <p:spPr>
          <a:xfrm flipH="1" rot="10800000">
            <a:off x="453233" y="340717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383" name="Google Shape;383;p25"/>
          <p:cNvSpPr txBox="1"/>
          <p:nvPr>
            <p:ph idx="2" type="subTitle"/>
          </p:nvPr>
        </p:nvSpPr>
        <p:spPr>
          <a:xfrm>
            <a:off x="0" y="14003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 txBox="1"/>
          <p:nvPr>
            <p:ph idx="3" type="subTitle"/>
          </p:nvPr>
        </p:nvSpPr>
        <p:spPr>
          <a:xfrm>
            <a:off x="0" y="2233538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25"/>
          <p:cNvSpPr txBox="1"/>
          <p:nvPr>
            <p:ph idx="4" type="subTitle"/>
          </p:nvPr>
        </p:nvSpPr>
        <p:spPr>
          <a:xfrm>
            <a:off x="0" y="30762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5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5 (Teal)">
  <p:cSld name="CUSTOM_2_7_1_4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90" name="Google Shape;390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1" name="Google Shape;391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26"/>
          <p:cNvSpPr txBox="1"/>
          <p:nvPr>
            <p:ph idx="2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" name="Google Shape;394;p2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"/>
          <p:cNvSpPr txBox="1"/>
          <p:nvPr>
            <p:ph idx="3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26"/>
          <p:cNvSpPr txBox="1"/>
          <p:nvPr>
            <p:ph idx="4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9" name="Google Shape;399;p26"/>
          <p:cNvSpPr txBox="1"/>
          <p:nvPr>
            <p:ph idx="5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2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6"/>
          <p:cNvSpPr txBox="1"/>
          <p:nvPr>
            <p:ph idx="6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6"/>
          <p:cNvSpPr/>
          <p:nvPr/>
        </p:nvSpPr>
        <p:spPr>
          <a:xfrm>
            <a:off x="450683" y="13580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403" name="Google Shape;403;p26"/>
          <p:cNvSpPr/>
          <p:nvPr/>
        </p:nvSpPr>
        <p:spPr>
          <a:xfrm flipH="1" rot="10800000">
            <a:off x="450683" y="16365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404" name="Google Shape;404;p26"/>
          <p:cNvSpPr/>
          <p:nvPr/>
        </p:nvSpPr>
        <p:spPr>
          <a:xfrm>
            <a:off x="450683" y="2042925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405" name="Google Shape;405;p26"/>
          <p:cNvSpPr/>
          <p:nvPr/>
        </p:nvSpPr>
        <p:spPr>
          <a:xfrm flipH="1" rot="10800000">
            <a:off x="450683" y="2321517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406" name="Google Shape;406;p26"/>
          <p:cNvSpPr/>
          <p:nvPr/>
        </p:nvSpPr>
        <p:spPr>
          <a:xfrm>
            <a:off x="450683" y="2758813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407" name="Google Shape;407;p26"/>
          <p:cNvSpPr/>
          <p:nvPr/>
        </p:nvSpPr>
        <p:spPr>
          <a:xfrm flipH="1" rot="10800000">
            <a:off x="450683" y="3037404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408" name="Google Shape;408;p26"/>
          <p:cNvSpPr/>
          <p:nvPr/>
        </p:nvSpPr>
        <p:spPr>
          <a:xfrm>
            <a:off x="450683" y="3442525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409" name="Google Shape;409;p26"/>
          <p:cNvSpPr/>
          <p:nvPr/>
        </p:nvSpPr>
        <p:spPr>
          <a:xfrm flipH="1" rot="10800000">
            <a:off x="450683" y="3721117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410" name="Google Shape;410;p26"/>
          <p:cNvSpPr/>
          <p:nvPr/>
        </p:nvSpPr>
        <p:spPr>
          <a:xfrm>
            <a:off x="450683" y="412623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411" name="Google Shape;411;p26"/>
          <p:cNvSpPr/>
          <p:nvPr/>
        </p:nvSpPr>
        <p:spPr>
          <a:xfrm flipH="1" rot="10800000">
            <a:off x="450683" y="440482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412" name="Google Shape;412;p26"/>
          <p:cNvSpPr txBox="1"/>
          <p:nvPr>
            <p:ph idx="7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8. Bullets 1–3 (Teal) ">
  <p:cSld name="CUSTOM_2_7_1_4_1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6" name="Google Shape;41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17" name="Google Shape;41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27"/>
          <p:cNvSpPr txBox="1"/>
          <p:nvPr>
            <p:ph idx="2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0" name="Google Shape;420;p2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7"/>
          <p:cNvSpPr txBox="1"/>
          <p:nvPr>
            <p:ph idx="3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3" name="Google Shape;423;p27"/>
          <p:cNvSpPr txBox="1"/>
          <p:nvPr>
            <p:ph idx="4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7"/>
          <p:cNvSpPr/>
          <p:nvPr/>
        </p:nvSpPr>
        <p:spPr>
          <a:xfrm>
            <a:off x="450683" y="13580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425" name="Google Shape;425;p27"/>
          <p:cNvSpPr/>
          <p:nvPr/>
        </p:nvSpPr>
        <p:spPr>
          <a:xfrm flipH="1" rot="10800000">
            <a:off x="450683" y="16365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426" name="Google Shape;426;p27"/>
          <p:cNvSpPr/>
          <p:nvPr/>
        </p:nvSpPr>
        <p:spPr>
          <a:xfrm>
            <a:off x="450683" y="2042925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427" name="Google Shape;427;p27"/>
          <p:cNvSpPr/>
          <p:nvPr/>
        </p:nvSpPr>
        <p:spPr>
          <a:xfrm flipH="1" rot="10800000">
            <a:off x="450683" y="2321517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428" name="Google Shape;428;p27"/>
          <p:cNvSpPr/>
          <p:nvPr/>
        </p:nvSpPr>
        <p:spPr>
          <a:xfrm>
            <a:off x="450683" y="2758813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429" name="Google Shape;429;p27"/>
          <p:cNvSpPr/>
          <p:nvPr/>
        </p:nvSpPr>
        <p:spPr>
          <a:xfrm flipH="1" rot="10800000">
            <a:off x="450683" y="3037404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430" name="Google Shape;430;p27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. Bullets 1–6 (Blue)">
  <p:cSld name="CUSTOM_10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2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6" name="Google Shape;436;p2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42" name="Google Shape;442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3" name="Google Shape;443;p28"/>
          <p:cNvGrpSpPr/>
          <p:nvPr/>
        </p:nvGrpSpPr>
        <p:grpSpPr>
          <a:xfrm>
            <a:off x="429795" y="1274754"/>
            <a:ext cx="577822" cy="412443"/>
            <a:chOff x="453224" y="1424000"/>
            <a:chExt cx="510985" cy="364800"/>
          </a:xfrm>
        </p:grpSpPr>
        <p:sp>
          <p:nvSpPr>
            <p:cNvPr id="444" name="Google Shape;444;p28"/>
            <p:cNvSpPr/>
            <p:nvPr/>
          </p:nvSpPr>
          <p:spPr>
            <a:xfrm>
              <a:off x="453224" y="14240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45" name="Google Shape;445;p28"/>
            <p:cNvSpPr/>
            <p:nvPr/>
          </p:nvSpPr>
          <p:spPr>
            <a:xfrm flipH="1" rot="10800000">
              <a:off x="453224" y="16154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grpSp>
        <p:nvGrpSpPr>
          <p:cNvPr id="446" name="Google Shape;446;p28"/>
          <p:cNvGrpSpPr/>
          <p:nvPr/>
        </p:nvGrpSpPr>
        <p:grpSpPr>
          <a:xfrm>
            <a:off x="429795" y="1865844"/>
            <a:ext cx="577822" cy="412443"/>
            <a:chOff x="453224" y="1424000"/>
            <a:chExt cx="510985" cy="364800"/>
          </a:xfrm>
        </p:grpSpPr>
        <p:sp>
          <p:nvSpPr>
            <p:cNvPr id="447" name="Google Shape;447;p28"/>
            <p:cNvSpPr/>
            <p:nvPr/>
          </p:nvSpPr>
          <p:spPr>
            <a:xfrm>
              <a:off x="453224" y="14240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48" name="Google Shape;448;p28"/>
            <p:cNvSpPr/>
            <p:nvPr/>
          </p:nvSpPr>
          <p:spPr>
            <a:xfrm flipH="1" rot="10800000">
              <a:off x="453224" y="16154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grpSp>
        <p:nvGrpSpPr>
          <p:cNvPr id="449" name="Google Shape;449;p28"/>
          <p:cNvGrpSpPr/>
          <p:nvPr/>
        </p:nvGrpSpPr>
        <p:grpSpPr>
          <a:xfrm>
            <a:off x="429795" y="2456934"/>
            <a:ext cx="577822" cy="412443"/>
            <a:chOff x="453224" y="1424000"/>
            <a:chExt cx="510985" cy="364800"/>
          </a:xfrm>
        </p:grpSpPr>
        <p:sp>
          <p:nvSpPr>
            <p:cNvPr id="450" name="Google Shape;450;p28"/>
            <p:cNvSpPr/>
            <p:nvPr/>
          </p:nvSpPr>
          <p:spPr>
            <a:xfrm>
              <a:off x="453224" y="14240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51" name="Google Shape;451;p28"/>
            <p:cNvSpPr/>
            <p:nvPr/>
          </p:nvSpPr>
          <p:spPr>
            <a:xfrm flipH="1" rot="10800000">
              <a:off x="453224" y="16154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grpSp>
        <p:nvGrpSpPr>
          <p:cNvPr id="452" name="Google Shape;452;p28"/>
          <p:cNvGrpSpPr/>
          <p:nvPr/>
        </p:nvGrpSpPr>
        <p:grpSpPr>
          <a:xfrm>
            <a:off x="429795" y="3048024"/>
            <a:ext cx="577822" cy="412443"/>
            <a:chOff x="453224" y="1424000"/>
            <a:chExt cx="510985" cy="364800"/>
          </a:xfrm>
        </p:grpSpPr>
        <p:sp>
          <p:nvSpPr>
            <p:cNvPr id="453" name="Google Shape;453;p28"/>
            <p:cNvSpPr/>
            <p:nvPr/>
          </p:nvSpPr>
          <p:spPr>
            <a:xfrm>
              <a:off x="453224" y="14240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54" name="Google Shape;454;p28"/>
            <p:cNvSpPr/>
            <p:nvPr/>
          </p:nvSpPr>
          <p:spPr>
            <a:xfrm flipH="1" rot="10800000">
              <a:off x="453224" y="16154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grpSp>
        <p:nvGrpSpPr>
          <p:cNvPr id="455" name="Google Shape;455;p28"/>
          <p:cNvGrpSpPr/>
          <p:nvPr/>
        </p:nvGrpSpPr>
        <p:grpSpPr>
          <a:xfrm>
            <a:off x="429795" y="3639114"/>
            <a:ext cx="577822" cy="412443"/>
            <a:chOff x="453224" y="1424000"/>
            <a:chExt cx="510985" cy="364800"/>
          </a:xfrm>
        </p:grpSpPr>
        <p:sp>
          <p:nvSpPr>
            <p:cNvPr id="456" name="Google Shape;456;p28"/>
            <p:cNvSpPr/>
            <p:nvPr/>
          </p:nvSpPr>
          <p:spPr>
            <a:xfrm>
              <a:off x="453224" y="14240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57" name="Google Shape;457;p28"/>
            <p:cNvSpPr/>
            <p:nvPr/>
          </p:nvSpPr>
          <p:spPr>
            <a:xfrm flipH="1" rot="10800000">
              <a:off x="453224" y="16154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grpSp>
        <p:nvGrpSpPr>
          <p:cNvPr id="458" name="Google Shape;458;p28"/>
          <p:cNvGrpSpPr/>
          <p:nvPr/>
        </p:nvGrpSpPr>
        <p:grpSpPr>
          <a:xfrm>
            <a:off x="429795" y="4230204"/>
            <a:ext cx="577822" cy="412443"/>
            <a:chOff x="453224" y="1424000"/>
            <a:chExt cx="510985" cy="364800"/>
          </a:xfrm>
        </p:grpSpPr>
        <p:sp>
          <p:nvSpPr>
            <p:cNvPr id="459" name="Google Shape;459;p28"/>
            <p:cNvSpPr/>
            <p:nvPr/>
          </p:nvSpPr>
          <p:spPr>
            <a:xfrm>
              <a:off x="453224" y="14240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60" name="Google Shape;460;p28"/>
            <p:cNvSpPr/>
            <p:nvPr/>
          </p:nvSpPr>
          <p:spPr>
            <a:xfrm flipH="1" rot="10800000">
              <a:off x="453224" y="1615400"/>
              <a:ext cx="510985" cy="173400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sp>
        <p:nvSpPr>
          <p:cNvPr id="461" name="Google Shape;461;p28"/>
          <p:cNvSpPr txBox="1"/>
          <p:nvPr>
            <p:ph idx="2" type="subTitle"/>
          </p:nvPr>
        </p:nvSpPr>
        <p:spPr>
          <a:xfrm>
            <a:off x="-12300" y="1240525"/>
            <a:ext cx="9168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28"/>
          <p:cNvSpPr txBox="1"/>
          <p:nvPr>
            <p:ph idx="3" type="subTitle"/>
          </p:nvPr>
        </p:nvSpPr>
        <p:spPr>
          <a:xfrm>
            <a:off x="-12300" y="1818675"/>
            <a:ext cx="9168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8"/>
          <p:cNvSpPr txBox="1"/>
          <p:nvPr>
            <p:ph idx="4" type="subTitle"/>
          </p:nvPr>
        </p:nvSpPr>
        <p:spPr>
          <a:xfrm>
            <a:off x="-12300" y="2429949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8"/>
          <p:cNvSpPr txBox="1"/>
          <p:nvPr>
            <p:ph idx="5" type="subTitle"/>
          </p:nvPr>
        </p:nvSpPr>
        <p:spPr>
          <a:xfrm>
            <a:off x="-12300" y="3040599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" name="Google Shape;465;p28"/>
          <p:cNvSpPr txBox="1"/>
          <p:nvPr>
            <p:ph idx="6" type="subTitle"/>
          </p:nvPr>
        </p:nvSpPr>
        <p:spPr>
          <a:xfrm>
            <a:off x="-12300" y="3622076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8"/>
          <p:cNvSpPr txBox="1"/>
          <p:nvPr>
            <p:ph idx="7" type="subTitle"/>
          </p:nvPr>
        </p:nvSpPr>
        <p:spPr>
          <a:xfrm>
            <a:off x="-12300" y="420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3. Bullets 1–7 (Blue) ">
  <p:cSld name="CUSTOM_10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1" name="Google Shape;471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72" name="Google Shape;472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3" name="Google Shape;473;p29"/>
          <p:cNvSpPr/>
          <p:nvPr/>
        </p:nvSpPr>
        <p:spPr>
          <a:xfrm>
            <a:off x="1045025" y="4319663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29"/>
          <p:cNvGrpSpPr/>
          <p:nvPr/>
        </p:nvGrpSpPr>
        <p:grpSpPr>
          <a:xfrm>
            <a:off x="445468" y="4367943"/>
            <a:ext cx="491946" cy="359019"/>
            <a:chOff x="463425" y="1453125"/>
            <a:chExt cx="735125" cy="513838"/>
          </a:xfrm>
        </p:grpSpPr>
        <p:sp>
          <p:nvSpPr>
            <p:cNvPr id="475" name="Google Shape;475;p29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76" name="Google Shape;476;p29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sp>
        <p:nvSpPr>
          <p:cNvPr id="477" name="Google Shape;477;p29"/>
          <p:cNvSpPr txBox="1"/>
          <p:nvPr>
            <p:ph idx="2" type="subTitle"/>
          </p:nvPr>
        </p:nvSpPr>
        <p:spPr>
          <a:xfrm>
            <a:off x="-12300" y="431966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887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8" name="Google Shape;478;p29"/>
          <p:cNvSpPr/>
          <p:nvPr/>
        </p:nvSpPr>
        <p:spPr>
          <a:xfrm>
            <a:off x="1045025" y="3783948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29"/>
          <p:cNvGrpSpPr/>
          <p:nvPr/>
        </p:nvGrpSpPr>
        <p:grpSpPr>
          <a:xfrm>
            <a:off x="445468" y="3832229"/>
            <a:ext cx="491946" cy="359019"/>
            <a:chOff x="463425" y="1453125"/>
            <a:chExt cx="735125" cy="513838"/>
          </a:xfrm>
        </p:grpSpPr>
        <p:sp>
          <p:nvSpPr>
            <p:cNvPr id="480" name="Google Shape;480;p29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81" name="Google Shape;481;p29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sp>
        <p:nvSpPr>
          <p:cNvPr id="482" name="Google Shape;482;p29"/>
          <p:cNvSpPr txBox="1"/>
          <p:nvPr>
            <p:ph idx="3" type="subTitle"/>
          </p:nvPr>
        </p:nvSpPr>
        <p:spPr>
          <a:xfrm>
            <a:off x="-12300" y="3783948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887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9"/>
          <p:cNvSpPr/>
          <p:nvPr/>
        </p:nvSpPr>
        <p:spPr>
          <a:xfrm>
            <a:off x="1045025" y="3248233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29"/>
          <p:cNvGrpSpPr/>
          <p:nvPr/>
        </p:nvGrpSpPr>
        <p:grpSpPr>
          <a:xfrm>
            <a:off x="445468" y="3296514"/>
            <a:ext cx="491946" cy="359019"/>
            <a:chOff x="463425" y="1453125"/>
            <a:chExt cx="735125" cy="513838"/>
          </a:xfrm>
        </p:grpSpPr>
        <p:sp>
          <p:nvSpPr>
            <p:cNvPr id="485" name="Google Shape;485;p29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86" name="Google Shape;486;p29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sp>
        <p:nvSpPr>
          <p:cNvPr id="487" name="Google Shape;487;p29"/>
          <p:cNvSpPr txBox="1"/>
          <p:nvPr>
            <p:ph idx="4" type="subTitle"/>
          </p:nvPr>
        </p:nvSpPr>
        <p:spPr>
          <a:xfrm>
            <a:off x="-12300" y="324823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887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9"/>
          <p:cNvSpPr/>
          <p:nvPr/>
        </p:nvSpPr>
        <p:spPr>
          <a:xfrm>
            <a:off x="1045025" y="2712519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29"/>
          <p:cNvGrpSpPr/>
          <p:nvPr/>
        </p:nvGrpSpPr>
        <p:grpSpPr>
          <a:xfrm>
            <a:off x="445468" y="2760799"/>
            <a:ext cx="491946" cy="359019"/>
            <a:chOff x="463425" y="1453125"/>
            <a:chExt cx="735125" cy="513838"/>
          </a:xfrm>
        </p:grpSpPr>
        <p:sp>
          <p:nvSpPr>
            <p:cNvPr id="490" name="Google Shape;490;p29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91" name="Google Shape;491;p29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sp>
        <p:nvSpPr>
          <p:cNvPr id="492" name="Google Shape;492;p29"/>
          <p:cNvSpPr txBox="1"/>
          <p:nvPr>
            <p:ph idx="5" type="subTitle"/>
          </p:nvPr>
        </p:nvSpPr>
        <p:spPr>
          <a:xfrm>
            <a:off x="-12300" y="2712519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887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9"/>
          <p:cNvSpPr/>
          <p:nvPr/>
        </p:nvSpPr>
        <p:spPr>
          <a:xfrm>
            <a:off x="1045025" y="2176804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29"/>
          <p:cNvGrpSpPr/>
          <p:nvPr/>
        </p:nvGrpSpPr>
        <p:grpSpPr>
          <a:xfrm>
            <a:off x="445468" y="2225085"/>
            <a:ext cx="491946" cy="359019"/>
            <a:chOff x="463425" y="1453125"/>
            <a:chExt cx="735125" cy="513838"/>
          </a:xfrm>
        </p:grpSpPr>
        <p:sp>
          <p:nvSpPr>
            <p:cNvPr id="495" name="Google Shape;495;p29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496" name="Google Shape;496;p29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sp>
        <p:nvSpPr>
          <p:cNvPr id="497" name="Google Shape;497;p29"/>
          <p:cNvSpPr txBox="1"/>
          <p:nvPr>
            <p:ph idx="6" type="subTitle"/>
          </p:nvPr>
        </p:nvSpPr>
        <p:spPr>
          <a:xfrm>
            <a:off x="-12300" y="2176804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887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9"/>
          <p:cNvSpPr/>
          <p:nvPr/>
        </p:nvSpPr>
        <p:spPr>
          <a:xfrm>
            <a:off x="1045025" y="164109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29"/>
          <p:cNvGrpSpPr/>
          <p:nvPr/>
        </p:nvGrpSpPr>
        <p:grpSpPr>
          <a:xfrm>
            <a:off x="445468" y="1689370"/>
            <a:ext cx="491946" cy="359019"/>
            <a:chOff x="463425" y="1453125"/>
            <a:chExt cx="735125" cy="513838"/>
          </a:xfrm>
        </p:grpSpPr>
        <p:sp>
          <p:nvSpPr>
            <p:cNvPr id="500" name="Google Shape;500;p29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501" name="Google Shape;501;p29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sp>
        <p:nvSpPr>
          <p:cNvPr id="502" name="Google Shape;502;p29"/>
          <p:cNvSpPr txBox="1"/>
          <p:nvPr>
            <p:ph idx="7" type="subTitle"/>
          </p:nvPr>
        </p:nvSpPr>
        <p:spPr>
          <a:xfrm>
            <a:off x="-12300" y="164109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887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3" name="Google Shape;503;p29"/>
          <p:cNvSpPr/>
          <p:nvPr/>
        </p:nvSpPr>
        <p:spPr>
          <a:xfrm>
            <a:off x="1045025" y="11053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29"/>
          <p:cNvGrpSpPr/>
          <p:nvPr/>
        </p:nvGrpSpPr>
        <p:grpSpPr>
          <a:xfrm>
            <a:off x="445468" y="1153656"/>
            <a:ext cx="491946" cy="359019"/>
            <a:chOff x="463425" y="1453125"/>
            <a:chExt cx="735125" cy="513838"/>
          </a:xfrm>
        </p:grpSpPr>
        <p:sp>
          <p:nvSpPr>
            <p:cNvPr id="505" name="Google Shape;505;p29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1475D4"/>
            </a:solidFill>
            <a:ln>
              <a:noFill/>
            </a:ln>
          </p:spPr>
        </p:sp>
        <p:sp>
          <p:nvSpPr>
            <p:cNvPr id="506" name="Google Shape;506;p29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43461"/>
            </a:solidFill>
            <a:ln>
              <a:noFill/>
            </a:ln>
          </p:spPr>
        </p:sp>
      </p:grpSp>
      <p:sp>
        <p:nvSpPr>
          <p:cNvPr id="507" name="Google Shape;507;p29"/>
          <p:cNvSpPr txBox="1"/>
          <p:nvPr>
            <p:ph idx="8" type="subTitle"/>
          </p:nvPr>
        </p:nvSpPr>
        <p:spPr>
          <a:xfrm>
            <a:off x="-12300" y="110537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887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Review">
  <p:cSld name="CUSTOM_17_2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1" name="Google Shape;511;p30"/>
          <p:cNvSpPr txBox="1"/>
          <p:nvPr/>
        </p:nvSpPr>
        <p:spPr>
          <a:xfrm>
            <a:off x="274363" y="31091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Time’s Up! </a:t>
            </a:r>
            <a:r>
              <a:rPr lang="en" sz="3600">
                <a:solidFill>
                  <a:srgbClr val="3AE5F8"/>
                </a:solidFill>
                <a:latin typeface="Oswald"/>
                <a:ea typeface="Oswald"/>
                <a:cs typeface="Oswald"/>
                <a:sym typeface="Oswald"/>
              </a:rPr>
              <a:t>Let’s Review.</a:t>
            </a:r>
            <a:endParaRPr sz="3600">
              <a:solidFill>
                <a:srgbClr val="3AE5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3528603" y="934704"/>
            <a:ext cx="2184612" cy="1978676"/>
          </a:xfrm>
          <a:custGeom>
            <a:rect b="b" l="l" r="r" t="t"/>
            <a:pathLst>
              <a:path extrusionOk="0" h="130412" w="143985">
                <a:moveTo>
                  <a:pt x="68779" y="0"/>
                </a:moveTo>
                <a:cubicBezTo>
                  <a:pt x="44833" y="0"/>
                  <a:pt x="22799" y="13083"/>
                  <a:pt x="11400" y="34122"/>
                </a:cubicBezTo>
                <a:cubicBezTo>
                  <a:pt x="0" y="55161"/>
                  <a:pt x="1071" y="80790"/>
                  <a:pt x="14154" y="100835"/>
                </a:cubicBezTo>
                <a:lnTo>
                  <a:pt x="7574" y="125470"/>
                </a:lnTo>
                <a:lnTo>
                  <a:pt x="31827" y="118967"/>
                </a:lnTo>
                <a:cubicBezTo>
                  <a:pt x="43230" y="126778"/>
                  <a:pt x="55994" y="130411"/>
                  <a:pt x="68537" y="130411"/>
                </a:cubicBezTo>
                <a:cubicBezTo>
                  <a:pt x="95798" y="130411"/>
                  <a:pt x="122019" y="113253"/>
                  <a:pt x="130979" y="84539"/>
                </a:cubicBezTo>
                <a:cubicBezTo>
                  <a:pt x="143985" y="42614"/>
                  <a:pt x="112694" y="0"/>
                  <a:pt x="68779" y="0"/>
                </a:cubicBezTo>
                <a:close/>
              </a:path>
            </a:pathLst>
          </a:custGeom>
          <a:solidFill>
            <a:srgbClr val="2D32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9200" y="1293735"/>
            <a:ext cx="665600" cy="12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Transition Slide">
  <p:cSld name="CUSTOM_17_2_1_2_3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Questions?">
  <p:cSld name="CUSTOM_17_2_1_2_3_1_2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1"/>
          <p:cNvSpPr txBox="1"/>
          <p:nvPr/>
        </p:nvSpPr>
        <p:spPr>
          <a:xfrm>
            <a:off x="9150" y="987250"/>
            <a:ext cx="9144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rPr>
              <a:t>Questions?</a:t>
            </a:r>
            <a:endParaRPr sz="6500">
              <a:solidFill>
                <a:srgbClr val="FFFFFF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517" name="Google Shape;5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50" y="2331600"/>
            <a:ext cx="8378224" cy="2537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Definition Slide">
  <p:cSld name="CUSTOM_2_3_1_1_1_1_1_2_1_2_1_1_1_1_2_1_1_2_2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2"/>
          <p:cNvSpPr/>
          <p:nvPr/>
        </p:nvSpPr>
        <p:spPr>
          <a:xfrm>
            <a:off x="1104268" y="1039688"/>
            <a:ext cx="6935464" cy="3131678"/>
          </a:xfrm>
          <a:custGeom>
            <a:rect b="b" l="l" r="r" t="t"/>
            <a:pathLst>
              <a:path extrusionOk="0" h="128611" w="284824">
                <a:moveTo>
                  <a:pt x="26676" y="0"/>
                </a:moveTo>
                <a:cubicBezTo>
                  <a:pt x="22180" y="0"/>
                  <a:pt x="18965" y="1390"/>
                  <a:pt x="17030" y="4169"/>
                </a:cubicBezTo>
                <a:cubicBezTo>
                  <a:pt x="15068" y="6948"/>
                  <a:pt x="14114" y="11035"/>
                  <a:pt x="14114" y="16431"/>
                </a:cubicBezTo>
                <a:lnTo>
                  <a:pt x="14114" y="45150"/>
                </a:lnTo>
                <a:cubicBezTo>
                  <a:pt x="14114" y="50191"/>
                  <a:pt x="12807" y="54360"/>
                  <a:pt x="10191" y="57684"/>
                </a:cubicBezTo>
                <a:cubicBezTo>
                  <a:pt x="7684" y="60981"/>
                  <a:pt x="4060" y="63242"/>
                  <a:pt x="0" y="64087"/>
                </a:cubicBezTo>
                <a:lnTo>
                  <a:pt x="0" y="64305"/>
                </a:lnTo>
                <a:cubicBezTo>
                  <a:pt x="4332" y="65368"/>
                  <a:pt x="7766" y="67548"/>
                  <a:pt x="10300" y="70817"/>
                </a:cubicBezTo>
                <a:cubicBezTo>
                  <a:pt x="12834" y="74087"/>
                  <a:pt x="14114" y="78283"/>
                  <a:pt x="14114" y="83460"/>
                </a:cubicBezTo>
                <a:lnTo>
                  <a:pt x="14114" y="112180"/>
                </a:lnTo>
                <a:cubicBezTo>
                  <a:pt x="14114" y="117684"/>
                  <a:pt x="15068" y="121798"/>
                  <a:pt x="17030" y="124523"/>
                </a:cubicBezTo>
                <a:cubicBezTo>
                  <a:pt x="18992" y="127248"/>
                  <a:pt x="22207" y="128610"/>
                  <a:pt x="26676" y="128610"/>
                </a:cubicBezTo>
                <a:lnTo>
                  <a:pt x="258148" y="128610"/>
                </a:lnTo>
                <a:cubicBezTo>
                  <a:pt x="262644" y="128610"/>
                  <a:pt x="265832" y="127248"/>
                  <a:pt x="267794" y="124523"/>
                </a:cubicBezTo>
                <a:cubicBezTo>
                  <a:pt x="269728" y="121798"/>
                  <a:pt x="270709" y="117684"/>
                  <a:pt x="270709" y="112180"/>
                </a:cubicBezTo>
                <a:lnTo>
                  <a:pt x="270709" y="83460"/>
                </a:lnTo>
                <a:cubicBezTo>
                  <a:pt x="270709" y="78283"/>
                  <a:pt x="271990" y="74087"/>
                  <a:pt x="274497" y="70817"/>
                </a:cubicBezTo>
                <a:cubicBezTo>
                  <a:pt x="277058" y="67548"/>
                  <a:pt x="280491" y="65395"/>
                  <a:pt x="284824" y="64305"/>
                </a:cubicBezTo>
                <a:lnTo>
                  <a:pt x="284824" y="64087"/>
                </a:lnTo>
                <a:cubicBezTo>
                  <a:pt x="280764" y="63242"/>
                  <a:pt x="277140" y="60981"/>
                  <a:pt x="274606" y="57684"/>
                </a:cubicBezTo>
                <a:cubicBezTo>
                  <a:pt x="272017" y="54360"/>
                  <a:pt x="270709" y="50191"/>
                  <a:pt x="270709" y="45150"/>
                </a:cubicBezTo>
                <a:lnTo>
                  <a:pt x="270709" y="16431"/>
                </a:lnTo>
                <a:cubicBezTo>
                  <a:pt x="270709" y="11035"/>
                  <a:pt x="269728" y="6948"/>
                  <a:pt x="267794" y="4169"/>
                </a:cubicBezTo>
                <a:cubicBezTo>
                  <a:pt x="265832" y="1417"/>
                  <a:pt x="262616" y="27"/>
                  <a:pt x="2581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2"/>
          <p:cNvSpPr/>
          <p:nvPr/>
        </p:nvSpPr>
        <p:spPr>
          <a:xfrm flipH="1" rot="10800000">
            <a:off x="688800" y="692100"/>
            <a:ext cx="7766400" cy="3759300"/>
          </a:xfrm>
          <a:prstGeom prst="bracePair">
            <a:avLst/>
          </a:prstGeom>
          <a:noFill/>
          <a:ln cap="flat" cmpd="sng" w="76200">
            <a:solidFill>
              <a:srgbClr val="00C8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2"/>
          <p:cNvSpPr txBox="1"/>
          <p:nvPr>
            <p:ph idx="1" type="subTitle"/>
          </p:nvPr>
        </p:nvSpPr>
        <p:spPr>
          <a:xfrm>
            <a:off x="0" y="1039700"/>
            <a:ext cx="9187800" cy="3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800" spcFirstLastPara="1" rIns="18288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4" name="Google Shape;52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Quote">
  <p:cSld name="CUSTOM_2_3_1_1_1_1_1_2_1_2_1_1_1_1_2_1_1_2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33"/>
          <p:cNvSpPr/>
          <p:nvPr/>
        </p:nvSpPr>
        <p:spPr>
          <a:xfrm rot="10800000">
            <a:off x="7129560" y="3373949"/>
            <a:ext cx="714528" cy="1067628"/>
          </a:xfrm>
          <a:custGeom>
            <a:rect b="b" l="l" r="r" t="t"/>
            <a:pathLst>
              <a:path extrusionOk="0" h="206305" w="138073">
                <a:moveTo>
                  <a:pt x="115578" y="0"/>
                </a:moveTo>
                <a:cubicBezTo>
                  <a:pt x="100187" y="0"/>
                  <a:pt x="79617" y="7103"/>
                  <a:pt x="53719" y="21310"/>
                </a:cubicBezTo>
                <a:cubicBezTo>
                  <a:pt x="17906" y="40992"/>
                  <a:pt x="0" y="73698"/>
                  <a:pt x="0" y="119278"/>
                </a:cubicBezTo>
                <a:cubicBezTo>
                  <a:pt x="0" y="144584"/>
                  <a:pt x="7399" y="165450"/>
                  <a:pt x="22198" y="181728"/>
                </a:cubicBezTo>
                <a:cubicBezTo>
                  <a:pt x="36997" y="198155"/>
                  <a:pt x="56087" y="206294"/>
                  <a:pt x="79617" y="206294"/>
                </a:cubicBezTo>
                <a:cubicBezTo>
                  <a:pt x="79981" y="206301"/>
                  <a:pt x="80345" y="206305"/>
                  <a:pt x="80708" y="206305"/>
                </a:cubicBezTo>
                <a:cubicBezTo>
                  <a:pt x="95564" y="206305"/>
                  <a:pt x="109924" y="200416"/>
                  <a:pt x="120758" y="190016"/>
                </a:cubicBezTo>
                <a:cubicBezTo>
                  <a:pt x="131709" y="180101"/>
                  <a:pt x="138072" y="165746"/>
                  <a:pt x="137776" y="150799"/>
                </a:cubicBezTo>
                <a:cubicBezTo>
                  <a:pt x="138072" y="138368"/>
                  <a:pt x="133189" y="126529"/>
                  <a:pt x="124457" y="117946"/>
                </a:cubicBezTo>
                <a:cubicBezTo>
                  <a:pt x="115689" y="109321"/>
                  <a:pt x="103988" y="104466"/>
                  <a:pt x="91797" y="104466"/>
                </a:cubicBezTo>
                <a:cubicBezTo>
                  <a:pt x="91437" y="104466"/>
                  <a:pt x="91077" y="104471"/>
                  <a:pt x="90716" y="104479"/>
                </a:cubicBezTo>
                <a:cubicBezTo>
                  <a:pt x="66002" y="104479"/>
                  <a:pt x="52979" y="114986"/>
                  <a:pt x="51796" y="136000"/>
                </a:cubicBezTo>
                <a:cubicBezTo>
                  <a:pt x="43212" y="124309"/>
                  <a:pt x="38921" y="110399"/>
                  <a:pt x="38921" y="94268"/>
                </a:cubicBezTo>
                <a:cubicBezTo>
                  <a:pt x="38921" y="56087"/>
                  <a:pt x="64079" y="30189"/>
                  <a:pt x="114690" y="16575"/>
                </a:cubicBezTo>
                <a:cubicBezTo>
                  <a:pt x="122090" y="14799"/>
                  <a:pt x="125789" y="11691"/>
                  <a:pt x="125789" y="7399"/>
                </a:cubicBezTo>
                <a:cubicBezTo>
                  <a:pt x="125789" y="2516"/>
                  <a:pt x="122385" y="0"/>
                  <a:pt x="115578" y="0"/>
                </a:cubicBezTo>
                <a:close/>
              </a:path>
            </a:pathLst>
          </a:custGeom>
          <a:solidFill>
            <a:srgbClr val="00C8E9">
              <a:alpha val="62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3"/>
          <p:cNvSpPr/>
          <p:nvPr/>
        </p:nvSpPr>
        <p:spPr>
          <a:xfrm rot="10800000">
            <a:off x="7664646" y="3373949"/>
            <a:ext cx="714528" cy="1067628"/>
          </a:xfrm>
          <a:custGeom>
            <a:rect b="b" l="l" r="r" t="t"/>
            <a:pathLst>
              <a:path extrusionOk="0" h="206305" w="138073">
                <a:moveTo>
                  <a:pt x="115578" y="0"/>
                </a:moveTo>
                <a:cubicBezTo>
                  <a:pt x="100187" y="0"/>
                  <a:pt x="79617" y="7103"/>
                  <a:pt x="53719" y="21310"/>
                </a:cubicBezTo>
                <a:cubicBezTo>
                  <a:pt x="17906" y="40992"/>
                  <a:pt x="0" y="73698"/>
                  <a:pt x="0" y="119278"/>
                </a:cubicBezTo>
                <a:cubicBezTo>
                  <a:pt x="0" y="144584"/>
                  <a:pt x="7399" y="165450"/>
                  <a:pt x="22198" y="181728"/>
                </a:cubicBezTo>
                <a:cubicBezTo>
                  <a:pt x="36997" y="198155"/>
                  <a:pt x="56087" y="206294"/>
                  <a:pt x="79617" y="206294"/>
                </a:cubicBezTo>
                <a:cubicBezTo>
                  <a:pt x="79981" y="206301"/>
                  <a:pt x="80345" y="206305"/>
                  <a:pt x="80708" y="206305"/>
                </a:cubicBezTo>
                <a:cubicBezTo>
                  <a:pt x="95564" y="206305"/>
                  <a:pt x="109924" y="200416"/>
                  <a:pt x="120758" y="190016"/>
                </a:cubicBezTo>
                <a:cubicBezTo>
                  <a:pt x="131709" y="180101"/>
                  <a:pt x="138072" y="165746"/>
                  <a:pt x="137776" y="150799"/>
                </a:cubicBezTo>
                <a:cubicBezTo>
                  <a:pt x="138072" y="138368"/>
                  <a:pt x="133189" y="126529"/>
                  <a:pt x="124457" y="117946"/>
                </a:cubicBezTo>
                <a:cubicBezTo>
                  <a:pt x="115689" y="109321"/>
                  <a:pt x="103988" y="104466"/>
                  <a:pt x="91797" y="104466"/>
                </a:cubicBezTo>
                <a:cubicBezTo>
                  <a:pt x="91437" y="104466"/>
                  <a:pt x="91077" y="104471"/>
                  <a:pt x="90716" y="104479"/>
                </a:cubicBezTo>
                <a:cubicBezTo>
                  <a:pt x="66002" y="104479"/>
                  <a:pt x="52979" y="114986"/>
                  <a:pt x="51796" y="136000"/>
                </a:cubicBezTo>
                <a:cubicBezTo>
                  <a:pt x="43212" y="124309"/>
                  <a:pt x="38921" y="110399"/>
                  <a:pt x="38921" y="94268"/>
                </a:cubicBezTo>
                <a:cubicBezTo>
                  <a:pt x="38921" y="56087"/>
                  <a:pt x="64079" y="30189"/>
                  <a:pt x="114690" y="16575"/>
                </a:cubicBezTo>
                <a:cubicBezTo>
                  <a:pt x="122090" y="14799"/>
                  <a:pt x="125789" y="11691"/>
                  <a:pt x="125789" y="7399"/>
                </a:cubicBezTo>
                <a:cubicBezTo>
                  <a:pt x="125789" y="2516"/>
                  <a:pt x="122385" y="0"/>
                  <a:pt x="115578" y="0"/>
                </a:cubicBezTo>
                <a:close/>
              </a:path>
            </a:pathLst>
          </a:custGeom>
          <a:solidFill>
            <a:srgbClr val="00C8E9">
              <a:alpha val="62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3"/>
          <p:cNvSpPr txBox="1"/>
          <p:nvPr>
            <p:ph idx="1" type="subTitle"/>
          </p:nvPr>
        </p:nvSpPr>
        <p:spPr>
          <a:xfrm>
            <a:off x="0" y="675975"/>
            <a:ext cx="70554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5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1" name="Google Shape;531;p33"/>
          <p:cNvSpPr txBox="1"/>
          <p:nvPr>
            <p:ph idx="2" type="subTitle"/>
          </p:nvPr>
        </p:nvSpPr>
        <p:spPr>
          <a:xfrm>
            <a:off x="5643450" y="2693050"/>
            <a:ext cx="3272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500" spcFirstLastPara="1" rIns="5486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2" name="Google Shape;532;p33"/>
          <p:cNvSpPr txBox="1"/>
          <p:nvPr>
            <p:ph idx="3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4. Next Class">
  <p:cSld name="CUSTOM_2_3_1_1_1_1_1_2_1_2_1_1_1_1_1_4_2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36" name="Google Shape;536;p34"/>
          <p:cNvGrpSpPr/>
          <p:nvPr/>
        </p:nvGrpSpPr>
        <p:grpSpPr>
          <a:xfrm>
            <a:off x="4167150" y="1202575"/>
            <a:ext cx="809700" cy="809700"/>
            <a:chOff x="1457325" y="1219200"/>
            <a:chExt cx="809700" cy="809700"/>
          </a:xfrm>
        </p:grpSpPr>
        <p:sp>
          <p:nvSpPr>
            <p:cNvPr id="537" name="Google Shape;537;p34"/>
            <p:cNvSpPr/>
            <p:nvPr/>
          </p:nvSpPr>
          <p:spPr>
            <a:xfrm>
              <a:off x="1457325" y="1219200"/>
              <a:ext cx="809700" cy="809700"/>
            </a:xfrm>
            <a:prstGeom prst="ellipse">
              <a:avLst/>
            </a:prstGeom>
            <a:solidFill>
              <a:srgbClr val="E51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547875" y="1378513"/>
              <a:ext cx="628599" cy="491082"/>
            </a:xfrm>
            <a:custGeom>
              <a:rect b="b" l="l" r="r" t="t"/>
              <a:pathLst>
                <a:path extrusionOk="0" h="208971" w="267489">
                  <a:moveTo>
                    <a:pt x="163598" y="0"/>
                  </a:moveTo>
                  <a:cubicBezTo>
                    <a:pt x="158256" y="0"/>
                    <a:pt x="152897" y="2019"/>
                    <a:pt x="148784" y="6031"/>
                  </a:cubicBezTo>
                  <a:cubicBezTo>
                    <a:pt x="140709" y="14107"/>
                    <a:pt x="140507" y="27229"/>
                    <a:pt x="148582" y="35506"/>
                  </a:cubicBezTo>
                  <a:lnTo>
                    <a:pt x="196427" y="83553"/>
                  </a:lnTo>
                  <a:lnTo>
                    <a:pt x="20793" y="83553"/>
                  </a:lnTo>
                  <a:cubicBezTo>
                    <a:pt x="9286" y="83553"/>
                    <a:pt x="0" y="92839"/>
                    <a:pt x="0" y="104346"/>
                  </a:cubicBezTo>
                  <a:cubicBezTo>
                    <a:pt x="0" y="115853"/>
                    <a:pt x="9286" y="125140"/>
                    <a:pt x="20793" y="125140"/>
                  </a:cubicBezTo>
                  <a:lnTo>
                    <a:pt x="196427" y="125140"/>
                  </a:lnTo>
                  <a:lnTo>
                    <a:pt x="148582" y="173187"/>
                  </a:lnTo>
                  <a:cubicBezTo>
                    <a:pt x="140305" y="181262"/>
                    <a:pt x="140103" y="194586"/>
                    <a:pt x="148380" y="202863"/>
                  </a:cubicBezTo>
                  <a:cubicBezTo>
                    <a:pt x="152468" y="206951"/>
                    <a:pt x="157788" y="208971"/>
                    <a:pt x="163097" y="208971"/>
                  </a:cubicBezTo>
                  <a:cubicBezTo>
                    <a:pt x="168538" y="208971"/>
                    <a:pt x="173970" y="206850"/>
                    <a:pt x="178056" y="202661"/>
                  </a:cubicBezTo>
                  <a:lnTo>
                    <a:pt x="261432" y="119285"/>
                  </a:lnTo>
                  <a:cubicBezTo>
                    <a:pt x="262240" y="118276"/>
                    <a:pt x="263047" y="117266"/>
                    <a:pt x="263855" y="116055"/>
                  </a:cubicBezTo>
                  <a:cubicBezTo>
                    <a:pt x="263855" y="116055"/>
                    <a:pt x="263855" y="116055"/>
                    <a:pt x="263855" y="115853"/>
                  </a:cubicBezTo>
                  <a:cubicBezTo>
                    <a:pt x="264662" y="114642"/>
                    <a:pt x="265470" y="113431"/>
                    <a:pt x="266075" y="112220"/>
                  </a:cubicBezTo>
                  <a:cubicBezTo>
                    <a:pt x="266075" y="112018"/>
                    <a:pt x="266075" y="112018"/>
                    <a:pt x="266075" y="111816"/>
                  </a:cubicBezTo>
                  <a:cubicBezTo>
                    <a:pt x="266479" y="110806"/>
                    <a:pt x="266883" y="109595"/>
                    <a:pt x="267085" y="108182"/>
                  </a:cubicBezTo>
                  <a:lnTo>
                    <a:pt x="267085" y="107980"/>
                  </a:lnTo>
                  <a:cubicBezTo>
                    <a:pt x="267488" y="105558"/>
                    <a:pt x="267488" y="102933"/>
                    <a:pt x="267085" y="100511"/>
                  </a:cubicBezTo>
                  <a:lnTo>
                    <a:pt x="267085" y="100309"/>
                  </a:lnTo>
                  <a:cubicBezTo>
                    <a:pt x="266883" y="99097"/>
                    <a:pt x="266479" y="97886"/>
                    <a:pt x="266075" y="96675"/>
                  </a:cubicBezTo>
                  <a:cubicBezTo>
                    <a:pt x="266075" y="96473"/>
                    <a:pt x="266075" y="96473"/>
                    <a:pt x="266075" y="96473"/>
                  </a:cubicBezTo>
                  <a:cubicBezTo>
                    <a:pt x="265470" y="95262"/>
                    <a:pt x="264864" y="94050"/>
                    <a:pt x="264258" y="93041"/>
                  </a:cubicBezTo>
                  <a:cubicBezTo>
                    <a:pt x="264258" y="93041"/>
                    <a:pt x="264258" y="92839"/>
                    <a:pt x="264258" y="92839"/>
                  </a:cubicBezTo>
                  <a:cubicBezTo>
                    <a:pt x="263451" y="91628"/>
                    <a:pt x="262643" y="90619"/>
                    <a:pt x="261634" y="89609"/>
                  </a:cubicBezTo>
                  <a:lnTo>
                    <a:pt x="178460" y="6233"/>
                  </a:lnTo>
                  <a:cubicBezTo>
                    <a:pt x="174398" y="2069"/>
                    <a:pt x="169007" y="0"/>
                    <a:pt x="163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4"/>
          <p:cNvSpPr txBox="1"/>
          <p:nvPr>
            <p:ph type="title"/>
          </p:nvPr>
        </p:nvSpPr>
        <p:spPr>
          <a:xfrm>
            <a:off x="274325" y="28863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0" name="Google Shape;540;p34"/>
          <p:cNvSpPr txBox="1"/>
          <p:nvPr/>
        </p:nvSpPr>
        <p:spPr>
          <a:xfrm>
            <a:off x="-100" y="20884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Next Class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. Activity Everyone DO">
  <p:cSld name="CUSTOM_2_3_1_1_3_1_1_2_1_1_1_2_3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5"/>
          <p:cNvSpPr txBox="1"/>
          <p:nvPr>
            <p:ph type="title"/>
          </p:nvPr>
        </p:nvSpPr>
        <p:spPr>
          <a:xfrm>
            <a:off x="-101100" y="4408125"/>
            <a:ext cx="89703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5"/>
          <p:cNvSpPr txBox="1"/>
          <p:nvPr/>
        </p:nvSpPr>
        <p:spPr>
          <a:xfrm>
            <a:off x="274325" y="3943225"/>
            <a:ext cx="8424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Suggested Time: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5" name="Google Shape;545;p35"/>
          <p:cNvSpPr txBox="1"/>
          <p:nvPr>
            <p:ph idx="2" type="title"/>
          </p:nvPr>
        </p:nvSpPr>
        <p:spPr>
          <a:xfrm>
            <a:off x="274325" y="2619925"/>
            <a:ext cx="85953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6" name="Google Shape;546;p35"/>
          <p:cNvCxnSpPr/>
          <p:nvPr/>
        </p:nvCxnSpPr>
        <p:spPr>
          <a:xfrm>
            <a:off x="509975" y="4347550"/>
            <a:ext cx="8097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48" name="Google Shape;5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050" y="590600"/>
            <a:ext cx="1819900" cy="19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ext Only">
  <p:cSld name="CUSTOM_2_7_2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8" name="Google Shape;28;p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all Attention Slide">
  <p:cSld name="CUSTOM_2_3_1_1_3_1_1_2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700" y="1214988"/>
            <a:ext cx="1102575" cy="27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25" y="274800"/>
            <a:ext cx="9144000" cy="4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00" lIns="2377425" spcFirstLastPara="1" rIns="91425" wrap="square" tIns="45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Question Slide">
  <p:cSld name="CUSTOM_2_3_1_1_3_1_1_2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title"/>
          </p:nvPr>
        </p:nvSpPr>
        <p:spPr>
          <a:xfrm>
            <a:off x="-200" y="275025"/>
            <a:ext cx="9144000" cy="4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00" lIns="2377425" spcFirstLastPara="1" rIns="91425" wrap="square" tIns="45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862" y="1449787"/>
            <a:ext cx="1061675" cy="201077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Question Slide">
  <p:cSld name="CUSTOM_2_3_1_1_3_1_1_2_1_1_1_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91425" spcFirstLastPara="1" rIns="91425" wrap="square" tIns="4572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3200" y="805275"/>
            <a:ext cx="937600" cy="177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Instructor Demo">
  <p:cSld name="CUSTOM_2_3_1_1_3_1_1_2_1_1_1_2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274325" y="3361350"/>
            <a:ext cx="8595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/>
        </p:nvSpPr>
        <p:spPr>
          <a:xfrm>
            <a:off x="274350" y="2544575"/>
            <a:ext cx="8595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C8E9"/>
                </a:solidFill>
                <a:latin typeface="Oswald"/>
                <a:ea typeface="Oswald"/>
                <a:cs typeface="Oswald"/>
                <a:sym typeface="Oswald"/>
              </a:rPr>
              <a:t>Instructor Demonstration</a:t>
            </a:r>
            <a:endParaRPr sz="3600">
              <a:solidFill>
                <a:srgbClr val="00C8E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1" name="Google Shape;51;p9"/>
          <p:cNvCxnSpPr/>
          <p:nvPr/>
        </p:nvCxnSpPr>
        <p:spPr>
          <a:xfrm>
            <a:off x="2298900" y="3234725"/>
            <a:ext cx="4546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 b="0" l="2572" r="0" t="0"/>
          <a:stretch/>
        </p:blipFill>
        <p:spPr>
          <a:xfrm>
            <a:off x="3352200" y="660500"/>
            <a:ext cx="2505825" cy="178214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Office Hours">
  <p:cSld name="CUSTOM_2_3_1_1_3_1_1_2_1_1_1_2_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ph type="title"/>
          </p:nvPr>
        </p:nvSpPr>
        <p:spPr>
          <a:xfrm>
            <a:off x="274325" y="3361350"/>
            <a:ext cx="8595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" name="Google Shape;5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725" y="809175"/>
            <a:ext cx="2618550" cy="13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/>
        </p:nvSpPr>
        <p:spPr>
          <a:xfrm>
            <a:off x="274350" y="2544575"/>
            <a:ext cx="8595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C8E9"/>
                </a:solidFill>
                <a:latin typeface="Oswald"/>
                <a:ea typeface="Oswald"/>
                <a:cs typeface="Oswald"/>
                <a:sym typeface="Oswald"/>
              </a:rPr>
              <a:t>Office Hours</a:t>
            </a:r>
            <a:endParaRPr sz="3600">
              <a:solidFill>
                <a:srgbClr val="00C8E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9" name="Google Shape;59;p10"/>
          <p:cNvCxnSpPr/>
          <p:nvPr/>
        </p:nvCxnSpPr>
        <p:spPr>
          <a:xfrm>
            <a:off x="2298900" y="3234725"/>
            <a:ext cx="4546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ebpack.js.org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ebpack.js.org/loaders/babel-loader/#roo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 txBox="1"/>
          <p:nvPr>
            <p:ph type="title"/>
          </p:nvPr>
        </p:nvSpPr>
        <p:spPr>
          <a:xfrm>
            <a:off x="-4350" y="1213825"/>
            <a:ext cx="9144000" cy="1581900"/>
          </a:xfrm>
          <a:prstGeom prst="rect">
            <a:avLst/>
          </a:prstGeom>
        </p:spPr>
        <p:txBody>
          <a:bodyPr anchorCtr="0" anchor="ctr" bIns="0" lIns="310895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562" name="Google Shape;562;p37"/>
          <p:cNvSpPr txBox="1"/>
          <p:nvPr>
            <p:ph idx="2" type="title"/>
          </p:nvPr>
        </p:nvSpPr>
        <p:spPr>
          <a:xfrm>
            <a:off x="3254000" y="4157175"/>
            <a:ext cx="4373700" cy="434400"/>
          </a:xfrm>
          <a:prstGeom prst="rect">
            <a:avLst/>
          </a:prstGeom>
        </p:spPr>
        <p:txBody>
          <a:bodyPr anchorCtr="0" anchor="ctr" bIns="0" lIns="64007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</a:t>
            </a:r>
            <a:r>
              <a:rPr lang="en"/>
              <a:t> </a:t>
            </a:r>
            <a:r>
              <a:rPr lang="en"/>
              <a:t>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React Props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 are: </a:t>
            </a:r>
            <a:endParaRPr/>
          </a:p>
        </p:txBody>
      </p:sp>
      <p:sp>
        <p:nvSpPr>
          <p:cNvPr id="642" name="Google Shape;642;p46"/>
          <p:cNvSpPr txBox="1"/>
          <p:nvPr>
            <p:ph idx="2" type="subTitle"/>
          </p:nvPr>
        </p:nvSpPr>
        <p:spPr>
          <a:xfrm>
            <a:off x="724275" y="193782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00"/>
                </a:highlight>
              </a:rPr>
              <a:t>Props</a:t>
            </a:r>
            <a:r>
              <a:rPr lang="en" sz="1500"/>
              <a:t> are a specialized type of parameter passed into a React component that help define attributes in the user interface, similar to DOM attributes.</a:t>
            </a:r>
            <a:endParaRPr sz="1500"/>
          </a:p>
        </p:txBody>
      </p:sp>
      <p:sp>
        <p:nvSpPr>
          <p:cNvPr id="643" name="Google Shape;643;p46"/>
          <p:cNvSpPr txBox="1"/>
          <p:nvPr>
            <p:ph idx="3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Props allow data to be passed from a parent component to a child component.</a:t>
            </a:r>
            <a:endParaRPr sz="1500"/>
          </a:p>
        </p:txBody>
      </p:sp>
      <p:sp>
        <p:nvSpPr>
          <p:cNvPr id="644" name="Google Shape;644;p46"/>
          <p:cNvSpPr txBox="1"/>
          <p:nvPr>
            <p:ph idx="4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Props is short for </a:t>
            </a:r>
            <a:r>
              <a:rPr b="1" lang="en" sz="1500">
                <a:highlight>
                  <a:srgbClr val="FFFF00"/>
                </a:highlight>
              </a:rPr>
              <a:t>properties</a:t>
            </a:r>
            <a:r>
              <a:rPr lang="en" sz="1500"/>
              <a:t> and refers to a normal JavaScript object that contains key-value pairs.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7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Separate UI Components?</a:t>
            </a:r>
            <a:endParaRPr/>
          </a:p>
        </p:txBody>
      </p:sp>
      <p:sp>
        <p:nvSpPr>
          <p:cNvPr id="650" name="Google Shape;650;p4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Separate UI Components?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453220" y="14240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659" name="Google Shape;659;p48"/>
          <p:cNvSpPr/>
          <p:nvPr/>
        </p:nvSpPr>
        <p:spPr>
          <a:xfrm flipH="1" rot="10800000">
            <a:off x="453220" y="17025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660" name="Google Shape;660;p48"/>
          <p:cNvSpPr/>
          <p:nvPr/>
        </p:nvSpPr>
        <p:spPr>
          <a:xfrm>
            <a:off x="453233" y="22763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661" name="Google Shape;661;p48"/>
          <p:cNvSpPr/>
          <p:nvPr/>
        </p:nvSpPr>
        <p:spPr>
          <a:xfrm flipH="1" rot="10800000">
            <a:off x="453233" y="25548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662" name="Google Shape;662;p4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Logically decompose a UI into unique parts.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4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Easily reuse these parts without rewriting code.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4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Separate components are easier to test.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4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Helps isolate bugs, saving time.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48"/>
          <p:cNvSpPr/>
          <p:nvPr/>
        </p:nvSpPr>
        <p:spPr>
          <a:xfrm>
            <a:off x="453233" y="312858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667" name="Google Shape;667;p48"/>
          <p:cNvSpPr/>
          <p:nvPr/>
        </p:nvSpPr>
        <p:spPr>
          <a:xfrm flipH="1" rot="10800000">
            <a:off x="453233" y="340717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668" name="Google Shape;668;p48"/>
          <p:cNvSpPr/>
          <p:nvPr/>
        </p:nvSpPr>
        <p:spPr>
          <a:xfrm>
            <a:off x="453233" y="39522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669" name="Google Shape;669;p48"/>
          <p:cNvSpPr/>
          <p:nvPr/>
        </p:nvSpPr>
        <p:spPr>
          <a:xfrm flipH="1" rot="10800000">
            <a:off x="453233" y="42307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</a:t>
            </a:r>
            <a:br>
              <a:rPr lang="en"/>
            </a:br>
            <a:r>
              <a:rPr lang="en"/>
              <a:t>Regular DOM Manipulation?</a:t>
            </a:r>
            <a:endParaRPr/>
          </a:p>
        </p:txBody>
      </p:sp>
      <p:sp>
        <p:nvSpPr>
          <p:cNvPr id="675" name="Google Shape;67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Different Than Regular DOM Manipulation?</a:t>
            </a:r>
            <a:endParaRPr/>
          </a:p>
        </p:txBody>
      </p:sp>
      <p:sp>
        <p:nvSpPr>
          <p:cNvPr id="681" name="Google Shape;681;p50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0"/>
          <p:cNvSpPr txBox="1"/>
          <p:nvPr>
            <p:ph idx="2" type="subTitle"/>
          </p:nvPr>
        </p:nvSpPr>
        <p:spPr>
          <a:xfrm>
            <a:off x="724275" y="193782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JavaScript, the application’s state and UI are updated independently of each other. </a:t>
            </a:r>
            <a:endParaRPr sz="1700"/>
          </a:p>
        </p:txBody>
      </p:sp>
      <p:sp>
        <p:nvSpPr>
          <p:cNvPr id="684" name="Google Shape;684;p50"/>
          <p:cNvSpPr txBox="1"/>
          <p:nvPr>
            <p:ph idx="3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With React, whenever the application’s state changes, the DOM updates to reflect it.</a:t>
            </a:r>
            <a:endParaRPr sz="1700"/>
          </a:p>
        </p:txBody>
      </p:sp>
      <p:sp>
        <p:nvSpPr>
          <p:cNvPr id="685" name="Google Shape;685;p50"/>
          <p:cNvSpPr txBox="1"/>
          <p:nvPr>
            <p:ph idx="4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With React, the </a:t>
            </a:r>
            <a:br>
              <a:rPr lang="en" sz="1700"/>
            </a:br>
            <a:r>
              <a:rPr lang="en" sz="1700"/>
              <a:t>UI is a pure </a:t>
            </a:r>
            <a:br>
              <a:rPr lang="en" sz="1700"/>
            </a:br>
            <a:r>
              <a:rPr lang="en" sz="1700"/>
              <a:t>function of the application’s state.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1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Handle </a:t>
            </a:r>
            <a:br>
              <a:rPr lang="en"/>
            </a:br>
            <a:r>
              <a:rPr lang="en"/>
              <a:t>Constant Data Changes?</a:t>
            </a:r>
            <a:endParaRPr/>
          </a:p>
        </p:txBody>
      </p:sp>
      <p:sp>
        <p:nvSpPr>
          <p:cNvPr id="691" name="Google Shape;69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Rapid Data Changes in Plain Vanilla Javascript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JavaScript is fast,</a:t>
            </a:r>
            <a:r>
              <a:rPr lang="en">
                <a:solidFill>
                  <a:schemeClr val="dk1"/>
                </a:solidFill>
              </a:rPr>
              <a:t> but whenever we update the DOM, the browser needs to recalculate the CSS, update the layout, and repaint the webpage.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This can be a slow process.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2"/>
          <p:cNvSpPr txBox="1"/>
          <p:nvPr/>
        </p:nvSpPr>
        <p:spPr>
          <a:xfrm>
            <a:off x="1787475" y="1689325"/>
            <a:ext cx="1910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Data-Driven Events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00" name="Google Shape;700;p52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{13B9ED0A-228D-4894-BB0D-8BF82ADA1BB2}</a:tableStyleId>
              </a:tblPr>
              <a:tblGrid>
                <a:gridCol w="1761300"/>
                <a:gridCol w="459225"/>
                <a:gridCol w="30633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 feed articles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99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1475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701" name="Google Shape;701;p52"/>
          <p:cNvSpPr txBox="1"/>
          <p:nvPr/>
        </p:nvSpPr>
        <p:spPr>
          <a:xfrm>
            <a:off x="5980500" y="16893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DOM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3"/>
          <p:cNvSpPr txBox="1"/>
          <p:nvPr/>
        </p:nvSpPr>
        <p:spPr>
          <a:xfrm>
            <a:off x="1787475" y="1689325"/>
            <a:ext cx="1886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Data-Driven Events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Data Changes in React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8" name="Google Shape;708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React’s virtual DOM serves as an intermediary and avoids unnecessary trips to the 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10" name="Google Shape;710;p53"/>
          <p:cNvGraphicFramePr/>
          <p:nvPr/>
        </p:nvGraphicFramePr>
        <p:xfrm>
          <a:off x="688450" y="21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{13B9ED0A-228D-4894-BB0D-8BF82ADA1BB2}</a:tableStyleId>
              </a:tblPr>
              <a:tblGrid>
                <a:gridCol w="1761300"/>
                <a:gridCol w="459225"/>
                <a:gridCol w="835475"/>
                <a:gridCol w="1303425"/>
                <a:gridCol w="924475"/>
                <a:gridCol w="1761300"/>
              </a:tblGrid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Article comments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signed On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Weather forecast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Newsfeed articles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65C8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9950"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Messages sent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82275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75D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599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711" name="Google Shape;711;p53"/>
          <p:cNvSpPr txBox="1"/>
          <p:nvPr/>
        </p:nvSpPr>
        <p:spPr>
          <a:xfrm>
            <a:off x="5980500" y="1689325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2" name="Google Shape;712;p53"/>
          <p:cNvCxnSpPr/>
          <p:nvPr/>
        </p:nvCxnSpPr>
        <p:spPr>
          <a:xfrm>
            <a:off x="4796525" y="3428875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53"/>
          <p:cNvCxnSpPr/>
          <p:nvPr/>
        </p:nvCxnSpPr>
        <p:spPr>
          <a:xfrm rot="2339415">
            <a:off x="2855871" y="2871294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53"/>
          <p:cNvCxnSpPr/>
          <p:nvPr/>
        </p:nvCxnSpPr>
        <p:spPr>
          <a:xfrm rot="8460585">
            <a:off x="2855871" y="3968119"/>
            <a:ext cx="1714114" cy="0"/>
          </a:xfrm>
          <a:prstGeom prst="straightConnector1">
            <a:avLst/>
          </a:prstGeom>
          <a:noFill/>
          <a:ln cap="flat" cmpd="sng" w="38100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3"/>
          <p:cNvCxnSpPr/>
          <p:nvPr/>
        </p:nvCxnSpPr>
        <p:spPr>
          <a:xfrm rot="9479738">
            <a:off x="2984326" y="36276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53"/>
          <p:cNvCxnSpPr/>
          <p:nvPr/>
        </p:nvCxnSpPr>
        <p:spPr>
          <a:xfrm rot="-9479738">
            <a:off x="2984326" y="3230123"/>
            <a:ext cx="1714276" cy="0"/>
          </a:xfrm>
          <a:prstGeom prst="straightConnector1">
            <a:avLst/>
          </a:prstGeom>
          <a:noFill/>
          <a:ln cap="flat" cmpd="sng" w="38100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53"/>
          <p:cNvCxnSpPr/>
          <p:nvPr/>
        </p:nvCxnSpPr>
        <p:spPr>
          <a:xfrm>
            <a:off x="3039850" y="3410550"/>
            <a:ext cx="1714500" cy="0"/>
          </a:xfrm>
          <a:prstGeom prst="straightConnector1">
            <a:avLst/>
          </a:prstGeom>
          <a:noFill/>
          <a:ln cap="flat" cmpd="sng" w="38100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53"/>
          <p:cNvSpPr txBox="1"/>
          <p:nvPr/>
        </p:nvSpPr>
        <p:spPr>
          <a:xfrm>
            <a:off x="3537325" y="2459800"/>
            <a:ext cx="1803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Virtual DOM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4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Virtual DOM?</a:t>
            </a:r>
            <a:endParaRPr/>
          </a:p>
        </p:txBody>
      </p:sp>
      <p:sp>
        <p:nvSpPr>
          <p:cNvPr id="724" name="Google Shape;724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5"/>
          <p:cNvSpPr txBox="1"/>
          <p:nvPr>
            <p:ph idx="1" type="subTitle"/>
          </p:nvPr>
        </p:nvSpPr>
        <p:spPr>
          <a:xfrm>
            <a:off x="0" y="1039700"/>
            <a:ext cx="9187800" cy="3131700"/>
          </a:xfrm>
          <a:prstGeom prst="rect">
            <a:avLst/>
          </a:prstGeom>
        </p:spPr>
        <p:txBody>
          <a:bodyPr anchorCtr="0" anchor="ctr" bIns="182875" lIns="1828800" spcFirstLastPara="1" rIns="18288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virtual DOM is an ideal representation of the user interface kept in memory. </a:t>
            </a:r>
            <a:br>
              <a:rPr lang="en" sz="2300"/>
            </a:br>
            <a:br>
              <a:rPr lang="en" sz="2300"/>
            </a:br>
            <a:r>
              <a:rPr lang="en" sz="2300"/>
              <a:t>It is "synced" with the actual DOM through a process called </a:t>
            </a:r>
            <a:r>
              <a:rPr b="1" lang="en" sz="2300">
                <a:highlight>
                  <a:srgbClr val="FFFF00"/>
                </a:highlight>
              </a:rPr>
              <a:t>reconciliation</a:t>
            </a:r>
            <a:r>
              <a:rPr lang="en" sz="2300"/>
              <a:t>.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React?</a:t>
            </a:r>
            <a:endParaRPr/>
          </a:p>
        </p:txBody>
      </p:sp>
      <p:sp>
        <p:nvSpPr>
          <p:cNvPr id="568" name="Google Shape;56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the Virtual DOM?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138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6"/>
          <p:cNvSpPr/>
          <p:nvPr/>
        </p:nvSpPr>
        <p:spPr>
          <a:xfrm>
            <a:off x="457149" y="1421300"/>
            <a:ext cx="581700" cy="476700"/>
          </a:xfrm>
          <a:prstGeom prst="roundRect">
            <a:avLst>
              <a:gd fmla="val 16667" name="adj"/>
            </a:avLst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0" name="Google Shape;740;p56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1" name="Google Shape;741;p56"/>
          <p:cNvSpPr txBox="1"/>
          <p:nvPr/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tell React what state the UI ought to be in, and React ensures that the DOM matches the internal state.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56"/>
          <p:cNvSpPr txBox="1"/>
          <p:nvPr/>
        </p:nvSpPr>
        <p:spPr>
          <a:xfrm>
            <a:off x="4725425" y="2138100"/>
            <a:ext cx="40398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matches the internal state. We isolate the attribute changes, event handling, and other DOM manipulation that we would otherwise use when building an app.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56"/>
          <p:cNvSpPr/>
          <p:nvPr/>
        </p:nvSpPr>
        <p:spPr>
          <a:xfrm>
            <a:off x="5105359" y="1404775"/>
            <a:ext cx="581700" cy="476700"/>
          </a:xfrm>
          <a:prstGeom prst="roundRect">
            <a:avLst>
              <a:gd fmla="val 16667" name="adj"/>
            </a:avLst>
          </a:prstGeom>
          <a:solidFill>
            <a:srgbClr val="0434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4" name="Google Shape;744;p56"/>
          <p:cNvSpPr/>
          <p:nvPr/>
        </p:nvSpPr>
        <p:spPr>
          <a:xfrm rot="10800000">
            <a:off x="5241569" y="1793551"/>
            <a:ext cx="261029" cy="144694"/>
          </a:xfrm>
          <a:prstGeom prst="flowChartExtract">
            <a:avLst/>
          </a:prstGeom>
          <a:solidFill>
            <a:srgbClr val="0434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7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Get a Visualization, Please?</a:t>
            </a:r>
            <a:endParaRPr/>
          </a:p>
        </p:txBody>
      </p:sp>
      <p:sp>
        <p:nvSpPr>
          <p:cNvPr id="750" name="Google Shape;750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8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F2F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757" name="Google Shape;757;p58"/>
          <p:cNvSpPr txBox="1"/>
          <p:nvPr>
            <p:ph idx="1" type="subTitle"/>
          </p:nvPr>
        </p:nvSpPr>
        <p:spPr>
          <a:xfrm>
            <a:off x="0" y="675975"/>
            <a:ext cx="3509100" cy="92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virtual DOM is a JavaScript object that models the real DOM.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8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58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F2F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1" name="Google Shape;761;p58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58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1475D4"/>
          </a:solidFill>
          <a:ln cap="flat" cmpd="sng" w="952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8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1475D4"/>
          </a:solidFill>
          <a:ln cap="flat" cmpd="sng" w="952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8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1475D4"/>
          </a:solidFill>
          <a:ln cap="flat" cmpd="sng" w="952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5" name="Google Shape;765;p58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766" name="Google Shape;766;p58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58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1475D4"/>
          </a:solidFill>
          <a:ln cap="flat" cmpd="sng" w="952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8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1475D4"/>
          </a:solidFill>
          <a:ln cap="flat" cmpd="sng" w="952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9" name="Google Shape;769;p58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58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1475D4"/>
          </a:solidFill>
          <a:ln cap="flat" cmpd="sng" w="952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1" name="Google Shape;771;p58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8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3" name="Google Shape;773;p58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365C8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58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1475D4"/>
          </a:solidFill>
          <a:ln cap="flat" cmpd="sng" w="952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8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8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1475D4"/>
          </a:solidFill>
          <a:ln cap="flat" cmpd="sng" w="952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7" name="Google Shape;777;p58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778" name="Google Shape;778;p58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8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0" name="Google Shape;780;p58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58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1475D4"/>
          </a:solidFill>
          <a:ln cap="flat" cmpd="sng" w="9525">
            <a:solidFill>
              <a:srgbClr val="1475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2" name="Google Shape;782;p58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58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4" name="Google Shape;784;p58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58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8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8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8" name="Google Shape;788;p58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789" name="Google Shape;789;p58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58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8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2" name="Google Shape;792;p58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58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4" name="Google Shape;794;p58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58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58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58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58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58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4346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Patch</a:t>
            </a:r>
            <a:endParaRPr sz="1000">
              <a:solidFill>
                <a:srgbClr val="04346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00" name="Google Shape;800;p58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58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4346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Diff</a:t>
            </a:r>
            <a:endParaRPr sz="1000">
              <a:solidFill>
                <a:srgbClr val="04346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807" name="Google Shape;807;p59"/>
          <p:cNvSpPr txBox="1"/>
          <p:nvPr>
            <p:ph idx="1" type="subTitle"/>
          </p:nvPr>
        </p:nvSpPr>
        <p:spPr>
          <a:xfrm>
            <a:off x="0" y="675975"/>
            <a:ext cx="3205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some part of the application’s state changes, the virtual DOM receives the UI updates first. </a:t>
            </a:r>
            <a:endParaRPr/>
          </a:p>
        </p:txBody>
      </p:sp>
      <p:sp>
        <p:nvSpPr>
          <p:cNvPr id="808" name="Google Shape;808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9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F2F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9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59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F2F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2" name="Google Shape;812;p59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Google Shape;813;p59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9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9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6" name="Google Shape;816;p59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817" name="Google Shape;817;p59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59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9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0" name="Google Shape;820;p59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9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2" name="Google Shape;822;p59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59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4" name="Google Shape;824;p59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5" name="Google Shape;825;p59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9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9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8" name="Google Shape;828;p59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829" name="Google Shape;829;p59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59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1" name="Google Shape;831;p59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59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3" name="Google Shape;833;p59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" name="Google Shape;834;p59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5" name="Google Shape;835;p59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" name="Google Shape;836;p59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9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9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9" name="Google Shape;839;p59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840" name="Google Shape;840;p59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" name="Google Shape;841;p59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9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3" name="Google Shape;843;p59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59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5" name="Google Shape;845;p59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59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59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8" name="Google Shape;848;p59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9" name="Google Shape;849;p59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0" name="Google Shape;850;p59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4346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Patch</a:t>
            </a:r>
            <a:endParaRPr sz="1000">
              <a:solidFill>
                <a:srgbClr val="04346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51" name="Google Shape;851;p59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2" name="Google Shape;852;p59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4346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Diff</a:t>
            </a:r>
            <a:endParaRPr sz="1000">
              <a:solidFill>
                <a:srgbClr val="04346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3" name="Google Shape;853;p59"/>
          <p:cNvSpPr/>
          <p:nvPr/>
        </p:nvSpPr>
        <p:spPr>
          <a:xfrm>
            <a:off x="3205200" y="3990000"/>
            <a:ext cx="1010700" cy="2568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859" name="Google Shape;859;p60"/>
          <p:cNvSpPr txBox="1"/>
          <p:nvPr>
            <p:ph idx="1" type="subTitle"/>
          </p:nvPr>
        </p:nvSpPr>
        <p:spPr>
          <a:xfrm>
            <a:off x="0" y="675975"/>
            <a:ext cx="3858000" cy="1297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virtual DOM is compared to the real DOM.</a:t>
            </a:r>
            <a:endParaRPr/>
          </a:p>
        </p:txBody>
      </p:sp>
      <p:sp>
        <p:nvSpPr>
          <p:cNvPr id="860" name="Google Shape;860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1" name="Google Shape;861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0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F2F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0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4" name="Google Shape;864;p60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F2F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5" name="Google Shape;865;p60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60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0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0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9" name="Google Shape;869;p60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870" name="Google Shape;870;p60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60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0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3" name="Google Shape;873;p60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60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60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60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7" name="Google Shape;877;p60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60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0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0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1" name="Google Shape;881;p60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882" name="Google Shape;882;p60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60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4" name="Google Shape;884;p60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5" name="Google Shape;885;p60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6" name="Google Shape;886;p60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60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8" name="Google Shape;888;p60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0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0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0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2" name="Google Shape;892;p60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893" name="Google Shape;893;p60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60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0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6" name="Google Shape;896;p60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60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8" name="Google Shape;898;p60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9" name="Google Shape;899;p60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" name="Google Shape;900;p60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1" name="Google Shape;901;p60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60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3" name="Google Shape;903;p60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4346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Patch</a:t>
            </a:r>
            <a:endParaRPr sz="1000">
              <a:solidFill>
                <a:srgbClr val="04346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04" name="Google Shape;904;p60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5" name="Google Shape;905;p60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4346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Diff</a:t>
            </a:r>
            <a:endParaRPr sz="1000">
              <a:solidFill>
                <a:srgbClr val="04346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6" name="Google Shape;906;p60"/>
          <p:cNvSpPr/>
          <p:nvPr/>
        </p:nvSpPr>
        <p:spPr>
          <a:xfrm>
            <a:off x="3105175" y="2115438"/>
            <a:ext cx="1110781" cy="1957421"/>
          </a:xfrm>
          <a:custGeom>
            <a:rect b="b" l="l" r="r" t="t"/>
            <a:pathLst>
              <a:path extrusionOk="0" h="78984" w="54779">
                <a:moveTo>
                  <a:pt x="54779" y="0"/>
                </a:moveTo>
                <a:cubicBezTo>
                  <a:pt x="45649" y="4990"/>
                  <a:pt x="0" y="16773"/>
                  <a:pt x="0" y="29937"/>
                </a:cubicBezTo>
                <a:cubicBezTo>
                  <a:pt x="0" y="43101"/>
                  <a:pt x="45649" y="70810"/>
                  <a:pt x="54779" y="78984"/>
                </a:cubicBezTo>
              </a:path>
            </a:pathLst>
          </a:custGeom>
          <a:noFill/>
          <a:ln cap="flat" cmpd="sng" w="9525">
            <a:solidFill>
              <a:srgbClr val="1475D4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  <p:sp>
        <p:nvSpPr>
          <p:cNvPr id="912" name="Google Shape;912;p61"/>
          <p:cNvSpPr txBox="1"/>
          <p:nvPr>
            <p:ph idx="1" type="subTitle"/>
          </p:nvPr>
        </p:nvSpPr>
        <p:spPr>
          <a:xfrm>
            <a:off x="0" y="675975"/>
            <a:ext cx="3663900" cy="193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then updates with the smallest number of changes.</a:t>
            </a:r>
            <a:endParaRPr/>
          </a:p>
        </p:txBody>
      </p:sp>
      <p:sp>
        <p:nvSpPr>
          <p:cNvPr id="913" name="Google Shape;91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4" name="Google Shape;91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1"/>
          <p:cNvSpPr/>
          <p:nvPr/>
        </p:nvSpPr>
        <p:spPr>
          <a:xfrm>
            <a:off x="3915543" y="3128012"/>
            <a:ext cx="1655700" cy="1655700"/>
          </a:xfrm>
          <a:prstGeom prst="ellipse">
            <a:avLst/>
          </a:prstGeom>
          <a:solidFill>
            <a:srgbClr val="F2F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1"/>
          <p:cNvSpPr txBox="1"/>
          <p:nvPr/>
        </p:nvSpPr>
        <p:spPr>
          <a:xfrm>
            <a:off x="3965342" y="715900"/>
            <a:ext cx="1556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Real DOM 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61"/>
          <p:cNvSpPr/>
          <p:nvPr/>
        </p:nvSpPr>
        <p:spPr>
          <a:xfrm>
            <a:off x="3915543" y="1051298"/>
            <a:ext cx="1655700" cy="1655700"/>
          </a:xfrm>
          <a:prstGeom prst="ellipse">
            <a:avLst/>
          </a:prstGeom>
          <a:solidFill>
            <a:srgbClr val="F2F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8" name="Google Shape;918;p61"/>
          <p:cNvCxnSpPr/>
          <p:nvPr/>
        </p:nvCxnSpPr>
        <p:spPr>
          <a:xfrm>
            <a:off x="4683689" y="140075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61"/>
          <p:cNvSpPr/>
          <p:nvPr/>
        </p:nvSpPr>
        <p:spPr>
          <a:xfrm>
            <a:off x="4622531" y="1250802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1"/>
          <p:cNvSpPr/>
          <p:nvPr/>
        </p:nvSpPr>
        <p:spPr>
          <a:xfrm>
            <a:off x="4460612" y="1599642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1"/>
          <p:cNvSpPr/>
          <p:nvPr/>
        </p:nvSpPr>
        <p:spPr>
          <a:xfrm>
            <a:off x="4787705" y="1599642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2" name="Google Shape;922;p61"/>
          <p:cNvCxnSpPr/>
          <p:nvPr/>
        </p:nvCxnSpPr>
        <p:spPr>
          <a:xfrm flipH="1">
            <a:off x="4515466" y="1435206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923" name="Google Shape;923;p61"/>
          <p:cNvCxnSpPr/>
          <p:nvPr/>
        </p:nvCxnSpPr>
        <p:spPr>
          <a:xfrm>
            <a:off x="4524324" y="1716403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4" name="Google Shape;924;p61"/>
          <p:cNvSpPr/>
          <p:nvPr/>
        </p:nvSpPr>
        <p:spPr>
          <a:xfrm>
            <a:off x="4301248" y="1915294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1"/>
          <p:cNvSpPr/>
          <p:nvPr/>
        </p:nvSpPr>
        <p:spPr>
          <a:xfrm>
            <a:off x="4628341" y="1915294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6" name="Google Shape;926;p61"/>
          <p:cNvCxnSpPr/>
          <p:nvPr/>
        </p:nvCxnSpPr>
        <p:spPr>
          <a:xfrm flipH="1">
            <a:off x="4356102" y="175085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61"/>
          <p:cNvSpPr/>
          <p:nvPr/>
        </p:nvSpPr>
        <p:spPr>
          <a:xfrm>
            <a:off x="4628341" y="2248014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8" name="Google Shape;928;p61"/>
          <p:cNvCxnSpPr/>
          <p:nvPr/>
        </p:nvCxnSpPr>
        <p:spPr>
          <a:xfrm>
            <a:off x="4749245" y="2105854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9" name="Google Shape;929;p61"/>
          <p:cNvSpPr txBox="1"/>
          <p:nvPr/>
        </p:nvSpPr>
        <p:spPr>
          <a:xfrm>
            <a:off x="3857949" y="2810861"/>
            <a:ext cx="1905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3461"/>
                </a:solidFill>
                <a:latin typeface="Roboto"/>
                <a:ea typeface="Roboto"/>
                <a:cs typeface="Roboto"/>
                <a:sym typeface="Roboto"/>
              </a:rPr>
              <a:t>In-memory DOM</a:t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434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0" name="Google Shape;930;p61"/>
          <p:cNvCxnSpPr/>
          <p:nvPr/>
        </p:nvCxnSpPr>
        <p:spPr>
          <a:xfrm>
            <a:off x="4683689" y="34774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1" name="Google Shape;931;p61"/>
          <p:cNvSpPr/>
          <p:nvPr/>
        </p:nvSpPr>
        <p:spPr>
          <a:xfrm>
            <a:off x="4622531" y="332751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1"/>
          <p:cNvSpPr/>
          <p:nvPr/>
        </p:nvSpPr>
        <p:spPr>
          <a:xfrm>
            <a:off x="4460612" y="367635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1"/>
          <p:cNvSpPr/>
          <p:nvPr/>
        </p:nvSpPr>
        <p:spPr>
          <a:xfrm>
            <a:off x="4787705" y="3676356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4" name="Google Shape;934;p61"/>
          <p:cNvCxnSpPr/>
          <p:nvPr/>
        </p:nvCxnSpPr>
        <p:spPr>
          <a:xfrm flipH="1">
            <a:off x="4515466" y="35119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935" name="Google Shape;935;p61"/>
          <p:cNvCxnSpPr/>
          <p:nvPr/>
        </p:nvCxnSpPr>
        <p:spPr>
          <a:xfrm>
            <a:off x="4524324" y="3793117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61"/>
          <p:cNvSpPr/>
          <p:nvPr/>
        </p:nvSpPr>
        <p:spPr>
          <a:xfrm>
            <a:off x="4628341" y="3992008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7" name="Google Shape;937;p61"/>
          <p:cNvCxnSpPr/>
          <p:nvPr/>
        </p:nvCxnSpPr>
        <p:spPr>
          <a:xfrm flipH="1">
            <a:off x="4356102" y="3827571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61"/>
          <p:cNvSpPr/>
          <p:nvPr/>
        </p:nvSpPr>
        <p:spPr>
          <a:xfrm>
            <a:off x="4628341" y="4400928"/>
            <a:ext cx="241803" cy="241801"/>
          </a:xfrm>
          <a:prstGeom prst="flowChartProcess">
            <a:avLst/>
          </a:prstGeom>
          <a:solidFill>
            <a:srgbClr val="147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9" name="Google Shape;939;p61"/>
          <p:cNvCxnSpPr/>
          <p:nvPr/>
        </p:nvCxnSpPr>
        <p:spPr>
          <a:xfrm>
            <a:off x="4749245" y="4182568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147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0" name="Google Shape;940;p61"/>
          <p:cNvSpPr/>
          <p:nvPr/>
        </p:nvSpPr>
        <p:spPr>
          <a:xfrm>
            <a:off x="4299008" y="3989764"/>
            <a:ext cx="246300" cy="246300"/>
          </a:xfrm>
          <a:prstGeom prst="rect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1" name="Google Shape;941;p61"/>
          <p:cNvCxnSpPr/>
          <p:nvPr/>
        </p:nvCxnSpPr>
        <p:spPr>
          <a:xfrm>
            <a:off x="7767339" y="2448014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2" name="Google Shape;942;p61"/>
          <p:cNvSpPr/>
          <p:nvPr/>
        </p:nvSpPr>
        <p:spPr>
          <a:xfrm>
            <a:off x="7706181" y="229806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1"/>
          <p:cNvSpPr/>
          <p:nvPr/>
        </p:nvSpPr>
        <p:spPr>
          <a:xfrm>
            <a:off x="7544262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1"/>
          <p:cNvSpPr/>
          <p:nvPr/>
        </p:nvSpPr>
        <p:spPr>
          <a:xfrm>
            <a:off x="7871355" y="2646905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5" name="Google Shape;945;p61"/>
          <p:cNvCxnSpPr/>
          <p:nvPr/>
        </p:nvCxnSpPr>
        <p:spPr>
          <a:xfrm flipH="1">
            <a:off x="7599116" y="2482468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946" name="Google Shape;946;p61"/>
          <p:cNvCxnSpPr/>
          <p:nvPr/>
        </p:nvCxnSpPr>
        <p:spPr>
          <a:xfrm>
            <a:off x="7607974" y="2763665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7" name="Google Shape;947;p61"/>
          <p:cNvSpPr/>
          <p:nvPr/>
        </p:nvSpPr>
        <p:spPr>
          <a:xfrm>
            <a:off x="7384898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1"/>
          <p:cNvSpPr/>
          <p:nvPr/>
        </p:nvSpPr>
        <p:spPr>
          <a:xfrm>
            <a:off x="7711991" y="2962556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9" name="Google Shape;949;p61"/>
          <p:cNvCxnSpPr/>
          <p:nvPr/>
        </p:nvCxnSpPr>
        <p:spPr>
          <a:xfrm flipH="1">
            <a:off x="7439752" y="2798120"/>
            <a:ext cx="253500" cy="2568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61"/>
          <p:cNvSpPr/>
          <p:nvPr/>
        </p:nvSpPr>
        <p:spPr>
          <a:xfrm>
            <a:off x="7711991" y="3295277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1" name="Google Shape;951;p61"/>
          <p:cNvCxnSpPr/>
          <p:nvPr/>
        </p:nvCxnSpPr>
        <p:spPr>
          <a:xfrm>
            <a:off x="7832895" y="3153117"/>
            <a:ext cx="0" cy="2583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61"/>
          <p:cNvSpPr txBox="1"/>
          <p:nvPr/>
        </p:nvSpPr>
        <p:spPr>
          <a:xfrm>
            <a:off x="7972547" y="2910650"/>
            <a:ext cx="897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6412"/>
                </a:solidFill>
                <a:latin typeface="Roboto"/>
                <a:ea typeface="Roboto"/>
                <a:cs typeface="Roboto"/>
                <a:sym typeface="Roboto"/>
              </a:rPr>
              <a:t>DOM </a:t>
            </a:r>
            <a:endParaRPr b="1">
              <a:solidFill>
                <a:srgbClr val="FF641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61"/>
          <p:cNvSpPr/>
          <p:nvPr/>
        </p:nvSpPr>
        <p:spPr>
          <a:xfrm>
            <a:off x="6564568" y="2771180"/>
            <a:ext cx="241803" cy="241801"/>
          </a:xfrm>
          <a:prstGeom prst="flowChartProcess">
            <a:avLst/>
          </a:prstGeom>
          <a:solidFill>
            <a:srgbClr val="FF6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4" name="Google Shape;954;p61"/>
          <p:cNvCxnSpPr/>
          <p:nvPr/>
        </p:nvCxnSpPr>
        <p:spPr>
          <a:xfrm>
            <a:off x="5571250" y="22345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5" name="Google Shape;955;p61"/>
          <p:cNvCxnSpPr/>
          <p:nvPr/>
        </p:nvCxnSpPr>
        <p:spPr>
          <a:xfrm flipH="1" rot="10800000">
            <a:off x="5571250" y="2910650"/>
            <a:ext cx="899400" cy="5220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6" name="Google Shape;956;p61"/>
          <p:cNvSpPr txBox="1"/>
          <p:nvPr/>
        </p:nvSpPr>
        <p:spPr>
          <a:xfrm>
            <a:off x="6773100" y="2646898"/>
            <a:ext cx="897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4346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Patch</a:t>
            </a:r>
            <a:endParaRPr sz="1000">
              <a:solidFill>
                <a:srgbClr val="04346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57" name="Google Shape;957;p61"/>
          <p:cNvCxnSpPr/>
          <p:nvPr/>
        </p:nvCxnSpPr>
        <p:spPr>
          <a:xfrm>
            <a:off x="6829498" y="2900707"/>
            <a:ext cx="476100" cy="180600"/>
          </a:xfrm>
          <a:prstGeom prst="straightConnector1">
            <a:avLst/>
          </a:prstGeom>
          <a:noFill/>
          <a:ln cap="flat" cmpd="sng" w="9525">
            <a:solidFill>
              <a:srgbClr val="FF641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8" name="Google Shape;958;p61"/>
          <p:cNvSpPr txBox="1"/>
          <p:nvPr/>
        </p:nvSpPr>
        <p:spPr>
          <a:xfrm>
            <a:off x="6092675" y="2668850"/>
            <a:ext cx="407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4346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Diff</a:t>
            </a:r>
            <a:endParaRPr sz="1000">
              <a:solidFill>
                <a:srgbClr val="04346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File:React-icon.svg" id="959" name="Google Shape;9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13" y="1286125"/>
            <a:ext cx="1820175" cy="1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2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Pros and Cons?</a:t>
            </a:r>
            <a:endParaRPr/>
          </a:p>
        </p:txBody>
      </p:sp>
      <p:sp>
        <p:nvSpPr>
          <p:cNvPr id="965" name="Google Shape;96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</a:t>
            </a:r>
            <a:r>
              <a:rPr lang="en"/>
              <a:t>Pros and Cons</a:t>
            </a:r>
            <a:endParaRPr/>
          </a:p>
        </p:txBody>
      </p:sp>
      <p:sp>
        <p:nvSpPr>
          <p:cNvPr id="971" name="Google Shape;971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2" name="Google Shape;97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3"/>
          <p:cNvSpPr txBox="1"/>
          <p:nvPr/>
        </p:nvSpPr>
        <p:spPr>
          <a:xfrm>
            <a:off x="0" y="1268100"/>
            <a:ext cx="4837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Reusable components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UI updates in response to state change, reducing DOM manipulation code needed.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build applications on web, server, and native applications.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Easier to learn and more popular than other front-end JavaScript libraries and frameworks.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63"/>
          <p:cNvSpPr/>
          <p:nvPr/>
        </p:nvSpPr>
        <p:spPr>
          <a:xfrm>
            <a:off x="5000125" y="835275"/>
            <a:ext cx="3869400" cy="3882000"/>
          </a:xfrm>
          <a:prstGeom prst="rect">
            <a:avLst/>
          </a:prstGeom>
          <a:solidFill>
            <a:srgbClr val="F2F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5" name="Google Shape;97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125" y="802001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63000"/>
              </a:srgbClr>
            </a:outerShdw>
          </a:effectLst>
        </p:spPr>
      </p:pic>
      <p:sp>
        <p:nvSpPr>
          <p:cNvPr id="976" name="Google Shape;976;p63"/>
          <p:cNvSpPr txBox="1"/>
          <p:nvPr/>
        </p:nvSpPr>
        <p:spPr>
          <a:xfrm>
            <a:off x="5319475" y="1268025"/>
            <a:ext cx="3364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React is a view library concerned with rendering user interfaces. You have to pull in other libraries to accomplish things like HTTP requests.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require more configuration than other libraries.</a:t>
            </a:r>
            <a:endParaRPr sz="1200"/>
          </a:p>
        </p:txBody>
      </p:sp>
      <p:sp>
        <p:nvSpPr>
          <p:cNvPr id="977" name="Google Shape;977;p63"/>
          <p:cNvSpPr/>
          <p:nvPr/>
        </p:nvSpPr>
        <p:spPr>
          <a:xfrm>
            <a:off x="474800" y="2167128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1</a:t>
            </a:r>
            <a:endParaRPr b="1" sz="900"/>
          </a:p>
        </p:txBody>
      </p:sp>
      <p:sp>
        <p:nvSpPr>
          <p:cNvPr id="978" name="Google Shape;978;p63"/>
          <p:cNvSpPr/>
          <p:nvPr/>
        </p:nvSpPr>
        <p:spPr>
          <a:xfrm>
            <a:off x="474800" y="2560320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</a:t>
            </a:r>
            <a:endParaRPr b="1" sz="900"/>
          </a:p>
        </p:txBody>
      </p:sp>
      <p:sp>
        <p:nvSpPr>
          <p:cNvPr id="979" name="Google Shape;979;p63"/>
          <p:cNvSpPr/>
          <p:nvPr/>
        </p:nvSpPr>
        <p:spPr>
          <a:xfrm>
            <a:off x="474800" y="318211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3</a:t>
            </a:r>
            <a:endParaRPr b="1" sz="900"/>
          </a:p>
        </p:txBody>
      </p:sp>
      <p:sp>
        <p:nvSpPr>
          <p:cNvPr id="980" name="Google Shape;980;p63"/>
          <p:cNvSpPr/>
          <p:nvPr/>
        </p:nvSpPr>
        <p:spPr>
          <a:xfrm>
            <a:off x="474800" y="3822192"/>
            <a:ext cx="183000" cy="183000"/>
          </a:xfrm>
          <a:prstGeom prst="ellipse">
            <a:avLst/>
          </a:prstGeom>
          <a:solidFill>
            <a:srgbClr val="46E3E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4</a:t>
            </a:r>
            <a:endParaRPr b="1" sz="900"/>
          </a:p>
        </p:txBody>
      </p:sp>
      <p:sp>
        <p:nvSpPr>
          <p:cNvPr id="981" name="Google Shape;981;p63"/>
          <p:cNvSpPr/>
          <p:nvPr/>
        </p:nvSpPr>
        <p:spPr>
          <a:xfrm>
            <a:off x="6064575" y="1962705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</a:rPr>
              <a:t>1</a:t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982" name="Google Shape;982;p63"/>
          <p:cNvSpPr/>
          <p:nvPr/>
        </p:nvSpPr>
        <p:spPr>
          <a:xfrm>
            <a:off x="6064575" y="3209544"/>
            <a:ext cx="183000" cy="183000"/>
          </a:xfrm>
          <a:prstGeom prst="ellipse">
            <a:avLst/>
          </a:prstGeom>
          <a:solidFill>
            <a:srgbClr val="E66C2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</a:rPr>
              <a:t>2</a:t>
            </a:r>
            <a:endParaRPr b="1" sz="900">
              <a:solidFill>
                <a:srgbClr val="FFFFFF"/>
              </a:solidFill>
            </a:endParaRPr>
          </a:p>
        </p:txBody>
      </p:sp>
      <p:pic>
        <p:nvPicPr>
          <p:cNvPr id="983" name="Google Shape;9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100" y="603699"/>
            <a:ext cx="1359000" cy="13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9B7C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4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Tooling Is Needed?</a:t>
            </a:r>
            <a:endParaRPr/>
          </a:p>
        </p:txBody>
      </p:sp>
      <p:sp>
        <p:nvSpPr>
          <p:cNvPr id="989" name="Google Shape;989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" y="576425"/>
            <a:ext cx="9080499" cy="42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Tooling</a:t>
            </a:r>
            <a:endParaRPr/>
          </a:p>
        </p:txBody>
      </p:sp>
      <p:sp>
        <p:nvSpPr>
          <p:cNvPr id="996" name="Google Shape;99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7" name="Google Shape;99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75" y="1825450"/>
            <a:ext cx="4237776" cy="192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9" name="Google Shape;99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898" y="2072912"/>
            <a:ext cx="3266003" cy="127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574" name="Google Shape;574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is: </a:t>
            </a:r>
            <a:endParaRPr/>
          </a:p>
        </p:txBody>
      </p:sp>
      <p:sp>
        <p:nvSpPr>
          <p:cNvPr id="576" name="Google Shape;576;p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One of the most powerful, in-demand front-end JavaScript libraries available today.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 JavaScript library that helps you create complex and responsive single-page applications.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Widely popular and well supported by the developer community.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Created by the developers at Facebook.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Makes code reusable and divides things into components.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450683" y="13580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582" name="Google Shape;582;p39"/>
          <p:cNvSpPr/>
          <p:nvPr/>
        </p:nvSpPr>
        <p:spPr>
          <a:xfrm flipH="1" rot="10800000">
            <a:off x="450683" y="16365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583" name="Google Shape;583;p39"/>
          <p:cNvSpPr/>
          <p:nvPr/>
        </p:nvSpPr>
        <p:spPr>
          <a:xfrm>
            <a:off x="450683" y="2042925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584" name="Google Shape;584;p39"/>
          <p:cNvSpPr/>
          <p:nvPr/>
        </p:nvSpPr>
        <p:spPr>
          <a:xfrm flipH="1" rot="10800000">
            <a:off x="450683" y="2321517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585" name="Google Shape;585;p39"/>
          <p:cNvSpPr/>
          <p:nvPr/>
        </p:nvSpPr>
        <p:spPr>
          <a:xfrm>
            <a:off x="450683" y="2758813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586" name="Google Shape;586;p39"/>
          <p:cNvSpPr/>
          <p:nvPr/>
        </p:nvSpPr>
        <p:spPr>
          <a:xfrm flipH="1" rot="10800000">
            <a:off x="450683" y="3037404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587" name="Google Shape;587;p39"/>
          <p:cNvSpPr/>
          <p:nvPr/>
        </p:nvSpPr>
        <p:spPr>
          <a:xfrm>
            <a:off x="450683" y="3442525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588" name="Google Shape;588;p39"/>
          <p:cNvSpPr/>
          <p:nvPr/>
        </p:nvSpPr>
        <p:spPr>
          <a:xfrm flipH="1" rot="10800000">
            <a:off x="450683" y="3721117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589" name="Google Shape;589;p39"/>
          <p:cNvSpPr/>
          <p:nvPr/>
        </p:nvSpPr>
        <p:spPr>
          <a:xfrm>
            <a:off x="450683" y="412623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590" name="Google Shape;590;p39"/>
          <p:cNvSpPr/>
          <p:nvPr/>
        </p:nvSpPr>
        <p:spPr>
          <a:xfrm flipH="1" rot="10800000">
            <a:off x="450683" y="440482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66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Webpack?</a:t>
            </a:r>
            <a:endParaRPr/>
          </a:p>
        </p:txBody>
      </p:sp>
      <p:sp>
        <p:nvSpPr>
          <p:cNvPr id="1005" name="Google Shape;1005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7"/>
          <p:cNvSpPr txBox="1"/>
          <p:nvPr>
            <p:ph idx="1" type="subTitle"/>
          </p:nvPr>
        </p:nvSpPr>
        <p:spPr>
          <a:xfrm>
            <a:off x="0" y="1039700"/>
            <a:ext cx="9187800" cy="3131700"/>
          </a:xfrm>
          <a:prstGeom prst="rect">
            <a:avLst/>
          </a:prstGeom>
        </p:spPr>
        <p:txBody>
          <a:bodyPr anchorCtr="0" anchor="ctr" bIns="182875" lIns="1828800" spcFirstLastPara="1" rIns="18288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Webpack</a:t>
            </a:r>
            <a:r>
              <a:rPr lang="en" sz="2100">
                <a:solidFill>
                  <a:schemeClr val="dk1"/>
                </a:solidFill>
              </a:rPr>
              <a:t> lets you modularize front-end code the same way you do in Node with CommonJS </a:t>
            </a:r>
            <a:r>
              <a:rPr lang="en" sz="2100">
                <a:solidFill>
                  <a:schemeClr val="dk1"/>
                </a:solidFill>
              </a:rPr>
              <a:t>modules</a:t>
            </a:r>
            <a:r>
              <a:rPr lang="en" sz="2100">
                <a:solidFill>
                  <a:schemeClr val="dk1"/>
                </a:solidFill>
              </a:rPr>
              <a:t> (require, module.exports). Webpack also lets you apply various transformations on your assets via plugins.</a:t>
            </a:r>
            <a:endParaRPr sz="1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8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Babel?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9"/>
          <p:cNvSpPr txBox="1"/>
          <p:nvPr>
            <p:ph idx="1" type="subTitle"/>
          </p:nvPr>
        </p:nvSpPr>
        <p:spPr>
          <a:xfrm>
            <a:off x="0" y="1039700"/>
            <a:ext cx="9187800" cy="3131700"/>
          </a:xfrm>
          <a:prstGeom prst="rect">
            <a:avLst/>
          </a:prstGeom>
        </p:spPr>
        <p:txBody>
          <a:bodyPr anchorCtr="0" anchor="ctr" bIns="182875" lIns="1828800" spcFirstLastPara="1" rIns="18288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FFF00"/>
                </a:highlight>
              </a:rPr>
              <a:t>Babel Is a JavaScript Compiler.</a:t>
            </a:r>
            <a:r>
              <a:rPr lang="en" sz="2300">
                <a:solidFill>
                  <a:schemeClr val="dk1"/>
                </a:solidFill>
              </a:rPr>
              <a:t> </a:t>
            </a:r>
            <a:r>
              <a:rPr lang="en" sz="23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Babel</a:t>
            </a:r>
            <a:r>
              <a:rPr lang="en" sz="2300">
                <a:solidFill>
                  <a:schemeClr val="dk1"/>
                </a:solidFill>
              </a:rPr>
              <a:t> lets you </a:t>
            </a:r>
            <a:r>
              <a:rPr lang="en" sz="2300">
                <a:solidFill>
                  <a:schemeClr val="dk1"/>
                </a:solidFill>
              </a:rPr>
              <a:t>trans</a:t>
            </a:r>
            <a:r>
              <a:rPr lang="en" sz="2300">
                <a:solidFill>
                  <a:schemeClr val="dk1"/>
                </a:solidFill>
              </a:rPr>
              <a:t>pile next-generation JavaScript (ES6, ES7, ES8) into ES5 JavaScript that most browsers understand.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0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Learn React?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1"/>
          <p:cNvSpPr txBox="1"/>
          <p:nvPr>
            <p:ph type="title"/>
          </p:nvPr>
        </p:nvSpPr>
        <p:spPr>
          <a:xfrm>
            <a:off x="25" y="274800"/>
            <a:ext cx="8108100" cy="4593900"/>
          </a:xfrm>
          <a:prstGeom prst="rect">
            <a:avLst/>
          </a:prstGeom>
        </p:spPr>
        <p:txBody>
          <a:bodyPr anchorCtr="0" anchor="ctr" bIns="457200" lIns="2377425" spcFirstLastPara="1" rIns="91425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React was designed to help create performant single-page applications, but learning it can be daunting at first. Don’t worry—we will break it down into small digestible topics and take things one step at a time.</a:t>
            </a:r>
            <a:endParaRPr sz="3100"/>
          </a:p>
        </p:txBody>
      </p:sp>
      <p:sp>
        <p:nvSpPr>
          <p:cNvPr id="1035" name="Google Shape;103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to Learn React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try the following strategies to learn React:</a:t>
            </a:r>
            <a:endParaRPr/>
          </a:p>
        </p:txBody>
      </p:sp>
      <p:sp>
        <p:nvSpPr>
          <p:cNvPr id="1043" name="Google Shape;1043;p7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Read the official documentation and practice with the provided examples.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7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Reverse-engineer finished code to see how something was accomplished.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7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Build something from scratch.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7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Debug a broken React app.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7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2F5F9"/>
          </a:solidFill>
          <a:ln>
            <a:noFill/>
          </a:ln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And most importantly, ask questions!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72"/>
          <p:cNvSpPr/>
          <p:nvPr/>
        </p:nvSpPr>
        <p:spPr>
          <a:xfrm>
            <a:off x="450683" y="1358000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1049" name="Google Shape;1049;p72"/>
          <p:cNvSpPr/>
          <p:nvPr/>
        </p:nvSpPr>
        <p:spPr>
          <a:xfrm flipH="1" rot="10800000">
            <a:off x="450683" y="1636592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1050" name="Google Shape;1050;p72"/>
          <p:cNvSpPr/>
          <p:nvPr/>
        </p:nvSpPr>
        <p:spPr>
          <a:xfrm>
            <a:off x="450683" y="2042925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1051" name="Google Shape;1051;p72"/>
          <p:cNvSpPr/>
          <p:nvPr/>
        </p:nvSpPr>
        <p:spPr>
          <a:xfrm flipH="1" rot="10800000">
            <a:off x="450683" y="2321517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1052" name="Google Shape;1052;p72"/>
          <p:cNvSpPr/>
          <p:nvPr/>
        </p:nvSpPr>
        <p:spPr>
          <a:xfrm>
            <a:off x="450683" y="2758813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1053" name="Google Shape;1053;p72"/>
          <p:cNvSpPr/>
          <p:nvPr/>
        </p:nvSpPr>
        <p:spPr>
          <a:xfrm flipH="1" rot="10800000">
            <a:off x="450683" y="3037404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1054" name="Google Shape;1054;p72"/>
          <p:cNvSpPr/>
          <p:nvPr/>
        </p:nvSpPr>
        <p:spPr>
          <a:xfrm>
            <a:off x="450683" y="3442525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1055" name="Google Shape;1055;p72"/>
          <p:cNvSpPr/>
          <p:nvPr/>
        </p:nvSpPr>
        <p:spPr>
          <a:xfrm flipH="1" rot="10800000">
            <a:off x="450683" y="3721117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  <p:sp>
        <p:nvSpPr>
          <p:cNvPr id="1056" name="Google Shape;1056;p72"/>
          <p:cNvSpPr/>
          <p:nvPr/>
        </p:nvSpPr>
        <p:spPr>
          <a:xfrm>
            <a:off x="450683" y="4126238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>
              <a:alpha val="56420"/>
            </a:srgbClr>
          </a:solidFill>
          <a:ln>
            <a:noFill/>
          </a:ln>
        </p:spPr>
      </p:sp>
      <p:sp>
        <p:nvSpPr>
          <p:cNvPr id="1057" name="Google Shape;1057;p72"/>
          <p:cNvSpPr/>
          <p:nvPr/>
        </p:nvSpPr>
        <p:spPr>
          <a:xfrm flipH="1" rot="10800000">
            <a:off x="450683" y="4404829"/>
            <a:ext cx="743726" cy="252358"/>
          </a:xfrm>
          <a:custGeom>
            <a:rect b="b" l="l" r="r" t="t"/>
            <a:pathLst>
              <a:path extrusionOk="0" h="9769" w="29405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00D6CB"/>
          </a:solid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3"/>
          <p:cNvSpPr txBox="1"/>
          <p:nvPr>
            <p:ph type="title"/>
          </p:nvPr>
        </p:nvSpPr>
        <p:spPr>
          <a:xfrm>
            <a:off x="274325" y="3361350"/>
            <a:ext cx="8595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Mini-Project</a:t>
            </a:r>
            <a:endParaRPr/>
          </a:p>
        </p:txBody>
      </p:sp>
      <p:sp>
        <p:nvSpPr>
          <p:cNvPr id="1063" name="Google Shape;106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0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Does React Solve?</a:t>
            </a:r>
            <a:endParaRPr/>
          </a:p>
        </p:txBody>
      </p:sp>
      <p:sp>
        <p:nvSpPr>
          <p:cNvPr id="596" name="Google Shape;596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Problem Does React Solve?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1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solves the following problems: </a:t>
            </a:r>
            <a:endParaRPr/>
          </a:p>
        </p:txBody>
      </p:sp>
      <p:sp>
        <p:nvSpPr>
          <p:cNvPr id="604" name="Google Shape;604;p41"/>
          <p:cNvSpPr txBox="1"/>
          <p:nvPr>
            <p:ph idx="2" type="subTitle"/>
          </p:nvPr>
        </p:nvSpPr>
        <p:spPr>
          <a:xfrm>
            <a:off x="724275" y="193782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DOM operations are quite expensive in terms of performance, so React creates a </a:t>
            </a:r>
            <a:r>
              <a:rPr b="1" lang="en" sz="1500">
                <a:highlight>
                  <a:srgbClr val="FFFF00"/>
                </a:highlight>
              </a:rPr>
              <a:t>virtual DOM (VDOM)</a:t>
            </a:r>
            <a:r>
              <a:rPr lang="en" sz="1500"/>
              <a:t>.</a:t>
            </a:r>
            <a:endParaRPr sz="1500"/>
          </a:p>
        </p:txBody>
      </p:sp>
      <p:sp>
        <p:nvSpPr>
          <p:cNvPr id="605" name="Google Shape;605;p41"/>
          <p:cNvSpPr txBox="1"/>
          <p:nvPr>
            <p:ph idx="3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VDOM is a representation of the page structure in memory. It tracks what needs to be updated and only updates those specific things.</a:t>
            </a:r>
            <a:endParaRPr sz="1500"/>
          </a:p>
        </p:txBody>
      </p:sp>
      <p:sp>
        <p:nvSpPr>
          <p:cNvPr id="606" name="Google Shape;606;p41"/>
          <p:cNvSpPr txBox="1"/>
          <p:nvPr>
            <p:ph idx="4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React is not opinionated like many other frameworks. It gives the developer the freedom to use Javascript the way they want to use it.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2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Give Me an Example?</a:t>
            </a:r>
            <a:endParaRPr/>
          </a:p>
        </p:txBody>
      </p:sp>
      <p:sp>
        <p:nvSpPr>
          <p:cNvPr id="612" name="Google Shape;612;p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Example: Facebook</a:t>
            </a:r>
            <a:endParaRPr/>
          </a:p>
        </p:txBody>
      </p:sp>
      <p:sp>
        <p:nvSpPr>
          <p:cNvPr id="618" name="Google Shape;618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3"/>
          <p:cNvSpPr txBox="1"/>
          <p:nvPr>
            <p:ph idx="1" type="subTitle"/>
          </p:nvPr>
        </p:nvSpPr>
        <p:spPr>
          <a:xfrm>
            <a:off x="0" y="675975"/>
            <a:ext cx="49695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Facebook’s UI is a great example of React in action.</a:t>
            </a:r>
            <a:endParaRPr/>
          </a:p>
        </p:txBody>
      </p:sp>
      <p:sp>
        <p:nvSpPr>
          <p:cNvPr id="620" name="Google Shape;620;p43"/>
          <p:cNvSpPr txBox="1"/>
          <p:nvPr>
            <p:ph idx="3" type="body"/>
          </p:nvPr>
        </p:nvSpPr>
        <p:spPr>
          <a:xfrm>
            <a:off x="175" y="1456900"/>
            <a:ext cx="4969500" cy="3449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section of the page is a component that itself has tons of real-time updates happening every second.</a:t>
            </a:r>
            <a:endParaRPr sz="1800"/>
          </a:p>
          <a:p>
            <a:pPr indent="-205740" lvl="0" marL="32004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The component design pattern allows Facebook to add a search bar and messenger to nearly every page that the user visits.</a:t>
            </a:r>
            <a:endParaRPr sz="1800"/>
          </a:p>
        </p:txBody>
      </p:sp>
      <p:sp>
        <p:nvSpPr>
          <p:cNvPr id="621" name="Google Shape;621;p43"/>
          <p:cNvSpPr/>
          <p:nvPr/>
        </p:nvSpPr>
        <p:spPr>
          <a:xfrm>
            <a:off x="4738100" y="202700"/>
            <a:ext cx="4256700" cy="6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775" y="0"/>
            <a:ext cx="4072050" cy="49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4"/>
          <p:cNvSpPr txBox="1"/>
          <p:nvPr>
            <p:ph type="title"/>
          </p:nvPr>
        </p:nvSpPr>
        <p:spPr>
          <a:xfrm>
            <a:off x="25" y="274800"/>
            <a:ext cx="8424600" cy="4593900"/>
          </a:xfrm>
          <a:prstGeom prst="rect">
            <a:avLst/>
          </a:prstGeom>
        </p:spPr>
        <p:txBody>
          <a:bodyPr anchorCtr="0" anchor="ctr" bIns="457200" lIns="2377425" spcFirstLastPara="1" rIns="91425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Facebook uses multiple components with interactive options, live-updating data, and tightly interacting elements. </a:t>
            </a:r>
            <a:r>
              <a:rPr lang="en" sz="3200"/>
              <a:t>This poses a challenge to a simple DOM. </a:t>
            </a:r>
            <a:endParaRPr sz="3200"/>
          </a:p>
        </p:txBody>
      </p:sp>
      <p:sp>
        <p:nvSpPr>
          <p:cNvPr id="628" name="Google Shape;628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5"/>
          <p:cNvSpPr txBox="1"/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</p:spPr>
        <p:txBody>
          <a:bodyPr anchorCtr="0" anchor="t" bIns="45720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Props?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